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34" r:id="rId1"/>
  </p:sldMasterIdLst>
  <p:notesMasterIdLst>
    <p:notesMasterId r:id="rId15"/>
  </p:notesMasterIdLst>
  <p:sldIdLst>
    <p:sldId id="338" r:id="rId2"/>
    <p:sldId id="309" r:id="rId3"/>
    <p:sldId id="375" r:id="rId4"/>
    <p:sldId id="393" r:id="rId5"/>
    <p:sldId id="383" r:id="rId6"/>
    <p:sldId id="391" r:id="rId7"/>
    <p:sldId id="384" r:id="rId8"/>
    <p:sldId id="387" r:id="rId9"/>
    <p:sldId id="392" r:id="rId10"/>
    <p:sldId id="386" r:id="rId11"/>
    <p:sldId id="388" r:id="rId12"/>
    <p:sldId id="365" r:id="rId13"/>
    <p:sldId id="335" r:id="rId14"/>
  </p:sldIdLst>
  <p:sldSz cx="9906000" cy="6858000" type="A4"/>
  <p:notesSz cx="6797675" cy="9928225"/>
  <p:defaultTextStyle>
    <a:defPPr>
      <a:defRPr lang="en-US"/>
    </a:defPPr>
    <a:lvl1pPr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DAFB"/>
    <a:srgbClr val="990033"/>
    <a:srgbClr val="8C9701"/>
    <a:srgbClr val="0BBE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49" autoAdjust="0"/>
    <p:restoredTop sz="94646" autoAdjust="0"/>
  </p:normalViewPr>
  <p:slideViewPr>
    <p:cSldViewPr>
      <p:cViewPr varScale="1">
        <p:scale>
          <a:sx n="86" d="100"/>
          <a:sy n="86" d="100"/>
        </p:scale>
        <p:origin x="282" y="90"/>
      </p:cViewPr>
      <p:guideLst>
        <p:guide orient="horz" pos="2160"/>
        <p:guide pos="3120"/>
      </p:guideLst>
    </p:cSldViewPr>
  </p:slideViewPr>
  <p:outlineViewPr>
    <p:cViewPr>
      <p:scale>
        <a:sx n="33" d="100"/>
        <a:sy n="33" d="100"/>
      </p:scale>
      <p:origin x="0" y="1037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5AECA5-EB2F-4B7F-A8B0-1254A3E650A5}" type="doc">
      <dgm:prSet loTypeId="urn:microsoft.com/office/officeart/2008/layout/VerticalCurvedList" loCatId="list" qsTypeId="urn:microsoft.com/office/officeart/2005/8/quickstyle/simple1" qsCatId="simple" csTypeId="urn:microsoft.com/office/officeart/2005/8/colors/accent3_1" csCatId="accent3" phldr="1"/>
      <dgm:spPr/>
      <dgm:t>
        <a:bodyPr/>
        <a:lstStyle/>
        <a:p>
          <a:endParaRPr lang="ru-RU"/>
        </a:p>
      </dgm:t>
    </dgm:pt>
    <dgm:pt modelId="{C7291438-72E2-4FC8-AEC1-8AAB614D11E6}">
      <dgm:prSet custT="1"/>
      <dgm:spPr/>
      <dgm:t>
        <a:bodyPr/>
        <a:lstStyle/>
        <a:p>
          <a:pPr rtl="0"/>
          <a:r>
            <a:rPr lang="ru-RU" sz="1600" dirty="0" smtClean="0">
              <a:latin typeface="Times New Roman" panose="02020603050405020304" pitchFamily="18" charset="0"/>
              <a:cs typeface="Times New Roman" panose="02020603050405020304" pitchFamily="18" charset="0"/>
            </a:rPr>
            <a:t>наличие личной заинтересованности</a:t>
          </a:r>
          <a:endParaRPr lang="ru-RU" sz="1600" dirty="0">
            <a:latin typeface="Times New Roman" panose="02020603050405020304" pitchFamily="18" charset="0"/>
            <a:cs typeface="Times New Roman" panose="02020603050405020304" pitchFamily="18" charset="0"/>
          </a:endParaRPr>
        </a:p>
      </dgm:t>
    </dgm:pt>
    <dgm:pt modelId="{258F46AF-6675-4DAD-BC14-16681F8184AC}" type="parTrans" cxnId="{E2B9F759-2ADD-4DBA-9A59-1EEE01ED6D50}">
      <dgm:prSet/>
      <dgm:spPr/>
      <dgm:t>
        <a:bodyPr/>
        <a:lstStyle/>
        <a:p>
          <a:endParaRPr lang="ru-RU" sz="1600">
            <a:latin typeface="Times New Roman" panose="02020603050405020304" pitchFamily="18" charset="0"/>
            <a:cs typeface="Times New Roman" panose="02020603050405020304" pitchFamily="18" charset="0"/>
          </a:endParaRPr>
        </a:p>
      </dgm:t>
    </dgm:pt>
    <dgm:pt modelId="{718DAD61-8776-42FD-B91B-B945B5A6EEE4}" type="sibTrans" cxnId="{E2B9F759-2ADD-4DBA-9A59-1EEE01ED6D50}">
      <dgm:prSet/>
      <dgm:spPr/>
      <dgm:t>
        <a:bodyPr/>
        <a:lstStyle/>
        <a:p>
          <a:endParaRPr lang="ru-RU" sz="1600">
            <a:latin typeface="Times New Roman" panose="02020603050405020304" pitchFamily="18" charset="0"/>
            <a:cs typeface="Times New Roman" panose="02020603050405020304" pitchFamily="18" charset="0"/>
          </a:endParaRPr>
        </a:p>
      </dgm:t>
    </dgm:pt>
    <dgm:pt modelId="{C5D24C62-2F5D-4582-9D8C-CE8B83A2B1DB}">
      <dgm:prSet custT="1"/>
      <dgm:spPr/>
      <dgm:t>
        <a:bodyPr/>
        <a:lstStyle/>
        <a:p>
          <a:pPr rtl="0"/>
          <a:r>
            <a:rPr lang="ru-RU" sz="1600" dirty="0" smtClean="0">
              <a:latin typeface="Times New Roman" panose="02020603050405020304" pitchFamily="18" charset="0"/>
              <a:cs typeface="Times New Roman" panose="02020603050405020304" pitchFamily="18" charset="0"/>
            </a:rPr>
            <a:t>наличие у гражданского служащего полномочий для реализации личной заинтересованности</a:t>
          </a:r>
          <a:endParaRPr lang="ru-RU" sz="1600" dirty="0">
            <a:latin typeface="Times New Roman" panose="02020603050405020304" pitchFamily="18" charset="0"/>
            <a:cs typeface="Times New Roman" panose="02020603050405020304" pitchFamily="18" charset="0"/>
          </a:endParaRPr>
        </a:p>
      </dgm:t>
    </dgm:pt>
    <dgm:pt modelId="{4A25977C-2E6B-49BE-B5E2-0423BF869C27}" type="parTrans" cxnId="{CEAB52EC-34F5-4829-88C8-A58530775745}">
      <dgm:prSet/>
      <dgm:spPr/>
      <dgm:t>
        <a:bodyPr/>
        <a:lstStyle/>
        <a:p>
          <a:endParaRPr lang="ru-RU" sz="1600">
            <a:latin typeface="Times New Roman" panose="02020603050405020304" pitchFamily="18" charset="0"/>
            <a:cs typeface="Times New Roman" panose="02020603050405020304" pitchFamily="18" charset="0"/>
          </a:endParaRPr>
        </a:p>
      </dgm:t>
    </dgm:pt>
    <dgm:pt modelId="{EEA534E2-19B9-44A3-A693-B090DDC551DB}" type="sibTrans" cxnId="{CEAB52EC-34F5-4829-88C8-A58530775745}">
      <dgm:prSet/>
      <dgm:spPr/>
      <dgm:t>
        <a:bodyPr/>
        <a:lstStyle/>
        <a:p>
          <a:endParaRPr lang="ru-RU" sz="1600">
            <a:latin typeface="Times New Roman" panose="02020603050405020304" pitchFamily="18" charset="0"/>
            <a:cs typeface="Times New Roman" panose="02020603050405020304" pitchFamily="18" charset="0"/>
          </a:endParaRPr>
        </a:p>
      </dgm:t>
    </dgm:pt>
    <dgm:pt modelId="{FE96B510-E3A5-4CB4-9DF5-AACDBE425EE0}">
      <dgm:prSet custT="1"/>
      <dgm:spPr/>
      <dgm:t>
        <a:bodyPr/>
        <a:lstStyle/>
        <a:p>
          <a:pPr rtl="0"/>
          <a:r>
            <a:rPr lang="ru-RU" sz="1600" dirty="0" smtClean="0">
              <a:latin typeface="Times New Roman" panose="02020603050405020304" pitchFamily="18" charset="0"/>
              <a:cs typeface="Times New Roman" panose="02020603050405020304" pitchFamily="18" charset="0"/>
            </a:rPr>
            <a:t>наличие связи между получением (возможностью получения) доходов или выгод гражданским служащим и (или) лицами, с которыми связана его личная заинтересованность, и реализацией (возможной реализацией) гражданским служащим своих полномочий</a:t>
          </a:r>
          <a:endParaRPr lang="ru-RU" sz="1600" dirty="0">
            <a:latin typeface="Times New Roman" panose="02020603050405020304" pitchFamily="18" charset="0"/>
            <a:cs typeface="Times New Roman" panose="02020603050405020304" pitchFamily="18" charset="0"/>
          </a:endParaRPr>
        </a:p>
      </dgm:t>
    </dgm:pt>
    <dgm:pt modelId="{7F25CF56-8143-4252-8BED-2F870EC05024}" type="parTrans" cxnId="{7B0D1A85-E1A8-45C3-8DAB-CD970DD86788}">
      <dgm:prSet/>
      <dgm:spPr/>
      <dgm:t>
        <a:bodyPr/>
        <a:lstStyle/>
        <a:p>
          <a:endParaRPr lang="ru-RU" sz="1600">
            <a:latin typeface="Times New Roman" panose="02020603050405020304" pitchFamily="18" charset="0"/>
            <a:cs typeface="Times New Roman" panose="02020603050405020304" pitchFamily="18" charset="0"/>
          </a:endParaRPr>
        </a:p>
      </dgm:t>
    </dgm:pt>
    <dgm:pt modelId="{0BED2D41-E051-40FB-9B79-E0EA9DFF0FE8}" type="sibTrans" cxnId="{7B0D1A85-E1A8-45C3-8DAB-CD970DD86788}">
      <dgm:prSet/>
      <dgm:spPr/>
      <dgm:t>
        <a:bodyPr/>
        <a:lstStyle/>
        <a:p>
          <a:endParaRPr lang="ru-RU" sz="1600">
            <a:latin typeface="Times New Roman" panose="02020603050405020304" pitchFamily="18" charset="0"/>
            <a:cs typeface="Times New Roman" panose="02020603050405020304" pitchFamily="18" charset="0"/>
          </a:endParaRPr>
        </a:p>
      </dgm:t>
    </dgm:pt>
    <dgm:pt modelId="{FB1F44EF-B031-491B-AB5E-18E97824355C}" type="pres">
      <dgm:prSet presAssocID="{435AECA5-EB2F-4B7F-A8B0-1254A3E650A5}" presName="Name0" presStyleCnt="0">
        <dgm:presLayoutVars>
          <dgm:chMax val="7"/>
          <dgm:chPref val="7"/>
          <dgm:dir/>
        </dgm:presLayoutVars>
      </dgm:prSet>
      <dgm:spPr/>
      <dgm:t>
        <a:bodyPr/>
        <a:lstStyle/>
        <a:p>
          <a:endParaRPr lang="ru-RU"/>
        </a:p>
      </dgm:t>
    </dgm:pt>
    <dgm:pt modelId="{FF5C63A8-DD98-4BB0-9421-945B845F1EE3}" type="pres">
      <dgm:prSet presAssocID="{435AECA5-EB2F-4B7F-A8B0-1254A3E650A5}" presName="Name1" presStyleCnt="0"/>
      <dgm:spPr/>
      <dgm:t>
        <a:bodyPr/>
        <a:lstStyle/>
        <a:p>
          <a:endParaRPr lang="ru-RU"/>
        </a:p>
      </dgm:t>
    </dgm:pt>
    <dgm:pt modelId="{EE79722C-FE6D-450E-944D-BDABD95DAC7D}" type="pres">
      <dgm:prSet presAssocID="{435AECA5-EB2F-4B7F-A8B0-1254A3E650A5}" presName="cycle" presStyleCnt="0"/>
      <dgm:spPr/>
      <dgm:t>
        <a:bodyPr/>
        <a:lstStyle/>
        <a:p>
          <a:endParaRPr lang="ru-RU"/>
        </a:p>
      </dgm:t>
    </dgm:pt>
    <dgm:pt modelId="{839BB801-E696-446E-BB53-5AEB4CD7FFC1}" type="pres">
      <dgm:prSet presAssocID="{435AECA5-EB2F-4B7F-A8B0-1254A3E650A5}" presName="srcNode" presStyleLbl="node1" presStyleIdx="0" presStyleCnt="3"/>
      <dgm:spPr/>
      <dgm:t>
        <a:bodyPr/>
        <a:lstStyle/>
        <a:p>
          <a:endParaRPr lang="ru-RU"/>
        </a:p>
      </dgm:t>
    </dgm:pt>
    <dgm:pt modelId="{E8350D8E-F0B5-426A-8183-78966360E28F}" type="pres">
      <dgm:prSet presAssocID="{435AECA5-EB2F-4B7F-A8B0-1254A3E650A5}" presName="conn" presStyleLbl="parChTrans1D2" presStyleIdx="0" presStyleCnt="1"/>
      <dgm:spPr/>
      <dgm:t>
        <a:bodyPr/>
        <a:lstStyle/>
        <a:p>
          <a:endParaRPr lang="ru-RU"/>
        </a:p>
      </dgm:t>
    </dgm:pt>
    <dgm:pt modelId="{EED2F2E8-583E-467F-8E79-455C4A3EF734}" type="pres">
      <dgm:prSet presAssocID="{435AECA5-EB2F-4B7F-A8B0-1254A3E650A5}" presName="extraNode" presStyleLbl="node1" presStyleIdx="0" presStyleCnt="3"/>
      <dgm:spPr/>
      <dgm:t>
        <a:bodyPr/>
        <a:lstStyle/>
        <a:p>
          <a:endParaRPr lang="ru-RU"/>
        </a:p>
      </dgm:t>
    </dgm:pt>
    <dgm:pt modelId="{66703E14-DC1D-43B8-BD39-3AAFBF39524C}" type="pres">
      <dgm:prSet presAssocID="{435AECA5-EB2F-4B7F-A8B0-1254A3E650A5}" presName="dstNode" presStyleLbl="node1" presStyleIdx="0" presStyleCnt="3"/>
      <dgm:spPr/>
      <dgm:t>
        <a:bodyPr/>
        <a:lstStyle/>
        <a:p>
          <a:endParaRPr lang="ru-RU"/>
        </a:p>
      </dgm:t>
    </dgm:pt>
    <dgm:pt modelId="{2361EC98-2690-4361-AE7D-F903E3537920}" type="pres">
      <dgm:prSet presAssocID="{C7291438-72E2-4FC8-AEC1-8AAB614D11E6}" presName="text_1" presStyleLbl="node1" presStyleIdx="0" presStyleCnt="3">
        <dgm:presLayoutVars>
          <dgm:bulletEnabled val="1"/>
        </dgm:presLayoutVars>
      </dgm:prSet>
      <dgm:spPr/>
      <dgm:t>
        <a:bodyPr/>
        <a:lstStyle/>
        <a:p>
          <a:endParaRPr lang="ru-RU"/>
        </a:p>
      </dgm:t>
    </dgm:pt>
    <dgm:pt modelId="{C810EBEA-2FC5-4FA6-B2E7-97DFFA417CE9}" type="pres">
      <dgm:prSet presAssocID="{C7291438-72E2-4FC8-AEC1-8AAB614D11E6}" presName="accent_1" presStyleCnt="0"/>
      <dgm:spPr/>
      <dgm:t>
        <a:bodyPr/>
        <a:lstStyle/>
        <a:p>
          <a:endParaRPr lang="ru-RU"/>
        </a:p>
      </dgm:t>
    </dgm:pt>
    <dgm:pt modelId="{E19F4189-D7FA-4ED7-9691-FB64679EA4BA}" type="pres">
      <dgm:prSet presAssocID="{C7291438-72E2-4FC8-AEC1-8AAB614D11E6}" presName="accentRepeatNode" presStyleLbl="solidFgAcc1" presStyleIdx="0" presStyleCnt="3"/>
      <dgm:spPr/>
      <dgm:t>
        <a:bodyPr/>
        <a:lstStyle/>
        <a:p>
          <a:endParaRPr lang="ru-RU"/>
        </a:p>
      </dgm:t>
    </dgm:pt>
    <dgm:pt modelId="{72A7EB82-7F71-4CD2-8074-C6B82D74B864}" type="pres">
      <dgm:prSet presAssocID="{C5D24C62-2F5D-4582-9D8C-CE8B83A2B1DB}" presName="text_2" presStyleLbl="node1" presStyleIdx="1" presStyleCnt="3">
        <dgm:presLayoutVars>
          <dgm:bulletEnabled val="1"/>
        </dgm:presLayoutVars>
      </dgm:prSet>
      <dgm:spPr/>
      <dgm:t>
        <a:bodyPr/>
        <a:lstStyle/>
        <a:p>
          <a:endParaRPr lang="ru-RU"/>
        </a:p>
      </dgm:t>
    </dgm:pt>
    <dgm:pt modelId="{C03C39BC-1D28-439B-A16E-D5C9AB1DF3EE}" type="pres">
      <dgm:prSet presAssocID="{C5D24C62-2F5D-4582-9D8C-CE8B83A2B1DB}" presName="accent_2" presStyleCnt="0"/>
      <dgm:spPr/>
      <dgm:t>
        <a:bodyPr/>
        <a:lstStyle/>
        <a:p>
          <a:endParaRPr lang="ru-RU"/>
        </a:p>
      </dgm:t>
    </dgm:pt>
    <dgm:pt modelId="{35590671-D84E-4F8A-B84A-8BB598B0F7E5}" type="pres">
      <dgm:prSet presAssocID="{C5D24C62-2F5D-4582-9D8C-CE8B83A2B1DB}" presName="accentRepeatNode" presStyleLbl="solidFgAcc1" presStyleIdx="1" presStyleCnt="3"/>
      <dgm:spPr/>
      <dgm:t>
        <a:bodyPr/>
        <a:lstStyle/>
        <a:p>
          <a:endParaRPr lang="ru-RU"/>
        </a:p>
      </dgm:t>
    </dgm:pt>
    <dgm:pt modelId="{7F67C4E6-5601-429D-98BB-696612B301CE}" type="pres">
      <dgm:prSet presAssocID="{FE96B510-E3A5-4CB4-9DF5-AACDBE425EE0}" presName="text_3" presStyleLbl="node1" presStyleIdx="2" presStyleCnt="3" custScaleY="133237">
        <dgm:presLayoutVars>
          <dgm:bulletEnabled val="1"/>
        </dgm:presLayoutVars>
      </dgm:prSet>
      <dgm:spPr/>
      <dgm:t>
        <a:bodyPr/>
        <a:lstStyle/>
        <a:p>
          <a:endParaRPr lang="ru-RU"/>
        </a:p>
      </dgm:t>
    </dgm:pt>
    <dgm:pt modelId="{3D2ABD20-50A2-4F91-9A60-D03DA14A6CCF}" type="pres">
      <dgm:prSet presAssocID="{FE96B510-E3A5-4CB4-9DF5-AACDBE425EE0}" presName="accent_3" presStyleCnt="0"/>
      <dgm:spPr/>
      <dgm:t>
        <a:bodyPr/>
        <a:lstStyle/>
        <a:p>
          <a:endParaRPr lang="ru-RU"/>
        </a:p>
      </dgm:t>
    </dgm:pt>
    <dgm:pt modelId="{8AF76137-721B-400A-BC47-63AE1129A753}" type="pres">
      <dgm:prSet presAssocID="{FE96B510-E3A5-4CB4-9DF5-AACDBE425EE0}" presName="accentRepeatNode" presStyleLbl="solidFgAcc1" presStyleIdx="2" presStyleCnt="3"/>
      <dgm:spPr/>
      <dgm:t>
        <a:bodyPr/>
        <a:lstStyle/>
        <a:p>
          <a:endParaRPr lang="ru-RU"/>
        </a:p>
      </dgm:t>
    </dgm:pt>
  </dgm:ptLst>
  <dgm:cxnLst>
    <dgm:cxn modelId="{7B0D1A85-E1A8-45C3-8DAB-CD970DD86788}" srcId="{435AECA5-EB2F-4B7F-A8B0-1254A3E650A5}" destId="{FE96B510-E3A5-4CB4-9DF5-AACDBE425EE0}" srcOrd="2" destOrd="0" parTransId="{7F25CF56-8143-4252-8BED-2F870EC05024}" sibTransId="{0BED2D41-E051-40FB-9B79-E0EA9DFF0FE8}"/>
    <dgm:cxn modelId="{88110155-55F2-4BC8-91FB-43E387AA0EF2}" type="presOf" srcId="{718DAD61-8776-42FD-B91B-B945B5A6EEE4}" destId="{E8350D8E-F0B5-426A-8183-78966360E28F}" srcOrd="0" destOrd="0" presId="urn:microsoft.com/office/officeart/2008/layout/VerticalCurvedList"/>
    <dgm:cxn modelId="{CEAB52EC-34F5-4829-88C8-A58530775745}" srcId="{435AECA5-EB2F-4B7F-A8B0-1254A3E650A5}" destId="{C5D24C62-2F5D-4582-9D8C-CE8B83A2B1DB}" srcOrd="1" destOrd="0" parTransId="{4A25977C-2E6B-49BE-B5E2-0423BF869C27}" sibTransId="{EEA534E2-19B9-44A3-A693-B090DDC551DB}"/>
    <dgm:cxn modelId="{DCEC6D66-20A9-45EC-B967-473F56F1C3E6}" type="presOf" srcId="{435AECA5-EB2F-4B7F-A8B0-1254A3E650A5}" destId="{FB1F44EF-B031-491B-AB5E-18E97824355C}" srcOrd="0" destOrd="0" presId="urn:microsoft.com/office/officeart/2008/layout/VerticalCurvedList"/>
    <dgm:cxn modelId="{D5922B46-DF5A-4A73-9182-BF8F989600B4}" type="presOf" srcId="{C7291438-72E2-4FC8-AEC1-8AAB614D11E6}" destId="{2361EC98-2690-4361-AE7D-F903E3537920}" srcOrd="0" destOrd="0" presId="urn:microsoft.com/office/officeart/2008/layout/VerticalCurvedList"/>
    <dgm:cxn modelId="{E2B9F759-2ADD-4DBA-9A59-1EEE01ED6D50}" srcId="{435AECA5-EB2F-4B7F-A8B0-1254A3E650A5}" destId="{C7291438-72E2-4FC8-AEC1-8AAB614D11E6}" srcOrd="0" destOrd="0" parTransId="{258F46AF-6675-4DAD-BC14-16681F8184AC}" sibTransId="{718DAD61-8776-42FD-B91B-B945B5A6EEE4}"/>
    <dgm:cxn modelId="{59B13D1F-31EB-46BF-801E-2CE71921A307}" type="presOf" srcId="{FE96B510-E3A5-4CB4-9DF5-AACDBE425EE0}" destId="{7F67C4E6-5601-429D-98BB-696612B301CE}" srcOrd="0" destOrd="0" presId="urn:microsoft.com/office/officeart/2008/layout/VerticalCurvedList"/>
    <dgm:cxn modelId="{100285FC-D313-4AE3-949D-47B0E9F624A2}" type="presOf" srcId="{C5D24C62-2F5D-4582-9D8C-CE8B83A2B1DB}" destId="{72A7EB82-7F71-4CD2-8074-C6B82D74B864}" srcOrd="0" destOrd="0" presId="urn:microsoft.com/office/officeart/2008/layout/VerticalCurvedList"/>
    <dgm:cxn modelId="{64E4BB0D-B00D-4106-9B78-5384F359B852}" type="presParOf" srcId="{FB1F44EF-B031-491B-AB5E-18E97824355C}" destId="{FF5C63A8-DD98-4BB0-9421-945B845F1EE3}" srcOrd="0" destOrd="0" presId="urn:microsoft.com/office/officeart/2008/layout/VerticalCurvedList"/>
    <dgm:cxn modelId="{FD466EA7-C61B-4832-B34B-C82570C1B9FA}" type="presParOf" srcId="{FF5C63A8-DD98-4BB0-9421-945B845F1EE3}" destId="{EE79722C-FE6D-450E-944D-BDABD95DAC7D}" srcOrd="0" destOrd="0" presId="urn:microsoft.com/office/officeart/2008/layout/VerticalCurvedList"/>
    <dgm:cxn modelId="{EC544278-DE6B-4015-90B5-F854F7F1AE6F}" type="presParOf" srcId="{EE79722C-FE6D-450E-944D-BDABD95DAC7D}" destId="{839BB801-E696-446E-BB53-5AEB4CD7FFC1}" srcOrd="0" destOrd="0" presId="urn:microsoft.com/office/officeart/2008/layout/VerticalCurvedList"/>
    <dgm:cxn modelId="{6A6F53EB-0E3B-4AC9-AAC1-671DE0B91087}" type="presParOf" srcId="{EE79722C-FE6D-450E-944D-BDABD95DAC7D}" destId="{E8350D8E-F0B5-426A-8183-78966360E28F}" srcOrd="1" destOrd="0" presId="urn:microsoft.com/office/officeart/2008/layout/VerticalCurvedList"/>
    <dgm:cxn modelId="{F002F5E2-4AE2-4665-8FF5-9E05D511BDD8}" type="presParOf" srcId="{EE79722C-FE6D-450E-944D-BDABD95DAC7D}" destId="{EED2F2E8-583E-467F-8E79-455C4A3EF734}" srcOrd="2" destOrd="0" presId="urn:microsoft.com/office/officeart/2008/layout/VerticalCurvedList"/>
    <dgm:cxn modelId="{DC3CBED2-1A98-4358-A757-6CC7DD78FA97}" type="presParOf" srcId="{EE79722C-FE6D-450E-944D-BDABD95DAC7D}" destId="{66703E14-DC1D-43B8-BD39-3AAFBF39524C}" srcOrd="3" destOrd="0" presId="urn:microsoft.com/office/officeart/2008/layout/VerticalCurvedList"/>
    <dgm:cxn modelId="{16740FD7-4CD0-41F9-9A6C-57A2CBCBDDA3}" type="presParOf" srcId="{FF5C63A8-DD98-4BB0-9421-945B845F1EE3}" destId="{2361EC98-2690-4361-AE7D-F903E3537920}" srcOrd="1" destOrd="0" presId="urn:microsoft.com/office/officeart/2008/layout/VerticalCurvedList"/>
    <dgm:cxn modelId="{6EEBB07C-C058-40FA-9E65-81473449340D}" type="presParOf" srcId="{FF5C63A8-DD98-4BB0-9421-945B845F1EE3}" destId="{C810EBEA-2FC5-4FA6-B2E7-97DFFA417CE9}" srcOrd="2" destOrd="0" presId="urn:microsoft.com/office/officeart/2008/layout/VerticalCurvedList"/>
    <dgm:cxn modelId="{F55FB707-3773-482A-AFBD-3C095F8EBDF0}" type="presParOf" srcId="{C810EBEA-2FC5-4FA6-B2E7-97DFFA417CE9}" destId="{E19F4189-D7FA-4ED7-9691-FB64679EA4BA}" srcOrd="0" destOrd="0" presId="urn:microsoft.com/office/officeart/2008/layout/VerticalCurvedList"/>
    <dgm:cxn modelId="{A8758C1D-131F-4162-B818-5033C16A7D00}" type="presParOf" srcId="{FF5C63A8-DD98-4BB0-9421-945B845F1EE3}" destId="{72A7EB82-7F71-4CD2-8074-C6B82D74B864}" srcOrd="3" destOrd="0" presId="urn:microsoft.com/office/officeart/2008/layout/VerticalCurvedList"/>
    <dgm:cxn modelId="{6ADD7F69-352D-4E21-8D28-1EB45B2F49E2}" type="presParOf" srcId="{FF5C63A8-DD98-4BB0-9421-945B845F1EE3}" destId="{C03C39BC-1D28-439B-A16E-D5C9AB1DF3EE}" srcOrd="4" destOrd="0" presId="urn:microsoft.com/office/officeart/2008/layout/VerticalCurvedList"/>
    <dgm:cxn modelId="{62587145-C0EF-49E5-A5EC-07D61FE4D0F9}" type="presParOf" srcId="{C03C39BC-1D28-439B-A16E-D5C9AB1DF3EE}" destId="{35590671-D84E-4F8A-B84A-8BB598B0F7E5}" srcOrd="0" destOrd="0" presId="urn:microsoft.com/office/officeart/2008/layout/VerticalCurvedList"/>
    <dgm:cxn modelId="{5E5B520B-7C8C-44B6-8A06-6C14CDED2FE2}" type="presParOf" srcId="{FF5C63A8-DD98-4BB0-9421-945B845F1EE3}" destId="{7F67C4E6-5601-429D-98BB-696612B301CE}" srcOrd="5" destOrd="0" presId="urn:microsoft.com/office/officeart/2008/layout/VerticalCurvedList"/>
    <dgm:cxn modelId="{8FA7B70A-69C9-4534-93D3-184EA5B8CFFA}" type="presParOf" srcId="{FF5C63A8-DD98-4BB0-9421-945B845F1EE3}" destId="{3D2ABD20-50A2-4F91-9A60-D03DA14A6CCF}" srcOrd="6" destOrd="0" presId="urn:microsoft.com/office/officeart/2008/layout/VerticalCurvedList"/>
    <dgm:cxn modelId="{CCC04BF8-6E07-4151-AC72-0FD804A416B0}" type="presParOf" srcId="{3D2ABD20-50A2-4F91-9A60-D03DA14A6CCF}" destId="{8AF76137-721B-400A-BC47-63AE1129A75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27AA50-0533-4CB1-8BB2-25FD5B8CCDB7}"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ru-RU"/>
        </a:p>
      </dgm:t>
    </dgm:pt>
    <dgm:pt modelId="{1D0C35A0-4D47-4113-B141-08FA433AEE6D}">
      <dgm:prSet custT="1"/>
      <dgm:spPr/>
      <dgm:t>
        <a:bodyPr/>
        <a:lstStyle/>
        <a:p>
          <a:pPr rtl="0"/>
          <a:r>
            <a:rPr lang="ru-RU" sz="1200" b="0" dirty="0" smtClean="0">
              <a:solidFill>
                <a:schemeClr val="bg1"/>
              </a:solidFill>
              <a:latin typeface="Times New Roman" panose="02020603050405020304" pitchFamily="18" charset="0"/>
              <a:cs typeface="Times New Roman" panose="02020603050405020304" pitchFamily="18" charset="0"/>
            </a:rPr>
            <a:t>выполнение отдельных функций государственного управления в отношении родственников и/или иных лиц, основанные </a:t>
          </a:r>
          <a:r>
            <a:rPr lang="en-US" sz="1200" b="0" dirty="0" smtClean="0">
              <a:solidFill>
                <a:schemeClr val="bg1"/>
              </a:solidFill>
              <a:latin typeface="Times New Roman" panose="02020603050405020304" pitchFamily="18" charset="0"/>
              <a:cs typeface="Times New Roman" panose="02020603050405020304" pitchFamily="18" charset="0"/>
            </a:rPr>
            <a:t/>
          </a:r>
          <a:br>
            <a:rPr lang="en-US" sz="1200" b="0" dirty="0" smtClean="0">
              <a:solidFill>
                <a:schemeClr val="bg1"/>
              </a:solidFill>
              <a:latin typeface="Times New Roman" panose="02020603050405020304" pitchFamily="18" charset="0"/>
              <a:cs typeface="Times New Roman" panose="02020603050405020304" pitchFamily="18" charset="0"/>
            </a:rPr>
          </a:br>
          <a:r>
            <a:rPr lang="ru-RU" sz="1200" b="0" dirty="0" smtClean="0">
              <a:solidFill>
                <a:schemeClr val="bg1"/>
              </a:solidFill>
              <a:latin typeface="Times New Roman" panose="02020603050405020304" pitchFamily="18" charset="0"/>
              <a:cs typeface="Times New Roman" panose="02020603050405020304" pitchFamily="18" charset="0"/>
            </a:rPr>
            <a:t>на нравственных обязательствах</a:t>
          </a:r>
          <a:endParaRPr lang="ru-RU" sz="1200" b="0" dirty="0">
            <a:solidFill>
              <a:schemeClr val="bg1"/>
            </a:solidFill>
            <a:latin typeface="Times New Roman" panose="02020603050405020304" pitchFamily="18" charset="0"/>
            <a:cs typeface="Times New Roman" panose="02020603050405020304" pitchFamily="18" charset="0"/>
          </a:endParaRPr>
        </a:p>
      </dgm:t>
    </dgm:pt>
    <dgm:pt modelId="{C17D9FBF-93DE-4474-B7C0-DBDBDDEA59CA}" type="parTrans" cxnId="{83D85E02-9C0C-4AC2-8522-21B4C7637B2F}">
      <dgm:prSet/>
      <dgm:spPr/>
      <dgm:t>
        <a:bodyPr/>
        <a:lstStyle/>
        <a:p>
          <a:endParaRPr lang="ru-RU" sz="2000"/>
        </a:p>
      </dgm:t>
    </dgm:pt>
    <dgm:pt modelId="{D3C8E78A-A7C4-48B4-B1D1-2CF61D826BF1}" type="sibTrans" cxnId="{83D85E02-9C0C-4AC2-8522-21B4C7637B2F}">
      <dgm:prSet/>
      <dgm:spPr/>
      <dgm:t>
        <a:bodyPr/>
        <a:lstStyle/>
        <a:p>
          <a:endParaRPr lang="ru-RU" sz="2000"/>
        </a:p>
      </dgm:t>
    </dgm:pt>
    <dgm:pt modelId="{0016EF36-DFB4-4B25-B959-9114B7CDF730}">
      <dgm:prSet custT="1"/>
      <dgm:spPr/>
      <dgm:t>
        <a:bodyPr/>
        <a:lstStyle/>
        <a:p>
          <a:pPr rtl="0"/>
          <a:r>
            <a:rPr lang="ru-RU" sz="1200" b="0" dirty="0" smtClean="0">
              <a:solidFill>
                <a:schemeClr val="bg1"/>
              </a:solidFill>
              <a:latin typeface="Times New Roman" panose="02020603050405020304" pitchFamily="18" charset="0"/>
              <a:cs typeface="Times New Roman" panose="02020603050405020304" pitchFamily="18" charset="0"/>
            </a:rPr>
            <a:t>выполнение оплачиваемой работы</a:t>
          </a:r>
          <a:endParaRPr lang="ru-RU" sz="1200" b="0" dirty="0">
            <a:solidFill>
              <a:schemeClr val="bg1"/>
            </a:solidFill>
            <a:latin typeface="Times New Roman" panose="02020603050405020304" pitchFamily="18" charset="0"/>
            <a:cs typeface="Times New Roman" panose="02020603050405020304" pitchFamily="18" charset="0"/>
          </a:endParaRPr>
        </a:p>
      </dgm:t>
    </dgm:pt>
    <dgm:pt modelId="{2FDC3D39-D4CE-4E15-B1AD-4C926747C8DB}" type="parTrans" cxnId="{1720C29F-10C2-4C86-8A83-5FF2882D9089}">
      <dgm:prSet/>
      <dgm:spPr/>
      <dgm:t>
        <a:bodyPr/>
        <a:lstStyle/>
        <a:p>
          <a:endParaRPr lang="ru-RU" sz="2000"/>
        </a:p>
      </dgm:t>
    </dgm:pt>
    <dgm:pt modelId="{0FEF03C9-55ED-44FF-AD4C-4F37439833A6}" type="sibTrans" cxnId="{1720C29F-10C2-4C86-8A83-5FF2882D9089}">
      <dgm:prSet/>
      <dgm:spPr/>
      <dgm:t>
        <a:bodyPr/>
        <a:lstStyle/>
        <a:p>
          <a:endParaRPr lang="ru-RU" sz="2000"/>
        </a:p>
      </dgm:t>
    </dgm:pt>
    <dgm:pt modelId="{2603A2CC-9572-4B93-BC3C-B301FE7D39C1}">
      <dgm:prSet custT="1"/>
      <dgm:spPr/>
      <dgm:t>
        <a:bodyPr/>
        <a:lstStyle/>
        <a:p>
          <a:pPr rtl="0"/>
          <a:r>
            <a:rPr lang="ru-RU" sz="1200" b="0" dirty="0" smtClean="0">
              <a:solidFill>
                <a:schemeClr val="bg1"/>
              </a:solidFill>
              <a:latin typeface="Times New Roman" panose="02020603050405020304" pitchFamily="18" charset="0"/>
              <a:cs typeface="Times New Roman" panose="02020603050405020304" pitchFamily="18" charset="0"/>
            </a:rPr>
            <a:t>владение имуществом, ценными бумагами, банковскими вкладами</a:t>
          </a:r>
          <a:endParaRPr lang="ru-RU" sz="1200" b="0" dirty="0">
            <a:solidFill>
              <a:schemeClr val="bg1"/>
            </a:solidFill>
            <a:latin typeface="Times New Roman" panose="02020603050405020304" pitchFamily="18" charset="0"/>
            <a:cs typeface="Times New Roman" panose="02020603050405020304" pitchFamily="18" charset="0"/>
          </a:endParaRPr>
        </a:p>
      </dgm:t>
    </dgm:pt>
    <dgm:pt modelId="{1D80B673-6097-4F46-BB5A-D6DD4DF8925F}" type="parTrans" cxnId="{93F4DD5D-C7BC-4C11-BCD1-5F7821A51A3E}">
      <dgm:prSet/>
      <dgm:spPr/>
      <dgm:t>
        <a:bodyPr/>
        <a:lstStyle/>
        <a:p>
          <a:endParaRPr lang="ru-RU" sz="2000"/>
        </a:p>
      </dgm:t>
    </dgm:pt>
    <dgm:pt modelId="{2C2A594F-947A-4640-8A29-98369C6163E6}" type="sibTrans" cxnId="{93F4DD5D-C7BC-4C11-BCD1-5F7821A51A3E}">
      <dgm:prSet/>
      <dgm:spPr/>
      <dgm:t>
        <a:bodyPr/>
        <a:lstStyle/>
        <a:p>
          <a:endParaRPr lang="ru-RU" sz="2000"/>
        </a:p>
      </dgm:t>
    </dgm:pt>
    <dgm:pt modelId="{A590844E-1BBA-43CE-A34B-E3F630C76613}">
      <dgm:prSet custT="1"/>
      <dgm:spPr/>
      <dgm:t>
        <a:bodyPr/>
        <a:lstStyle/>
        <a:p>
          <a:pPr rtl="0"/>
          <a:r>
            <a:rPr lang="ru-RU" sz="1200" b="0" dirty="0" smtClean="0">
              <a:solidFill>
                <a:schemeClr val="bg1"/>
              </a:solidFill>
              <a:latin typeface="Times New Roman" panose="02020603050405020304" pitchFamily="18" charset="0"/>
              <a:cs typeface="Times New Roman" panose="02020603050405020304" pitchFamily="18" charset="0"/>
            </a:rPr>
            <a:t>получение подарков и услуг</a:t>
          </a:r>
          <a:endParaRPr lang="ru-RU" sz="1200" b="0" dirty="0">
            <a:solidFill>
              <a:schemeClr val="bg1"/>
            </a:solidFill>
            <a:latin typeface="Times New Roman" panose="02020603050405020304" pitchFamily="18" charset="0"/>
            <a:cs typeface="Times New Roman" panose="02020603050405020304" pitchFamily="18" charset="0"/>
          </a:endParaRPr>
        </a:p>
      </dgm:t>
    </dgm:pt>
    <dgm:pt modelId="{E1DF269F-D588-4B02-88CD-8328B8D3B1F7}" type="parTrans" cxnId="{61F16F71-00FD-4B0D-8AD7-230C5162A0FB}">
      <dgm:prSet/>
      <dgm:spPr/>
      <dgm:t>
        <a:bodyPr/>
        <a:lstStyle/>
        <a:p>
          <a:endParaRPr lang="ru-RU" sz="2000"/>
        </a:p>
      </dgm:t>
    </dgm:pt>
    <dgm:pt modelId="{0057E8AF-EFF6-4821-9E0B-1FFC296F4829}" type="sibTrans" cxnId="{61F16F71-00FD-4B0D-8AD7-230C5162A0FB}">
      <dgm:prSet/>
      <dgm:spPr/>
      <dgm:t>
        <a:bodyPr/>
        <a:lstStyle/>
        <a:p>
          <a:endParaRPr lang="ru-RU" sz="2000"/>
        </a:p>
      </dgm:t>
    </dgm:pt>
    <dgm:pt modelId="{65E1C4EA-5C97-481E-9EC7-03D3E15C295F}">
      <dgm:prSet custT="1"/>
      <dgm:spPr/>
      <dgm:t>
        <a:bodyPr/>
        <a:lstStyle/>
        <a:p>
          <a:pPr rtl="0"/>
          <a:r>
            <a:rPr lang="ru-RU" sz="1200" b="0" dirty="0" smtClean="0">
              <a:solidFill>
                <a:schemeClr val="bg1"/>
              </a:solidFill>
              <a:latin typeface="Times New Roman" panose="02020603050405020304" pitchFamily="18" charset="0"/>
              <a:cs typeface="Times New Roman" panose="02020603050405020304" pitchFamily="18" charset="0"/>
            </a:rPr>
            <a:t>имущественные обязательства и судебные разбирательства</a:t>
          </a:r>
          <a:endParaRPr lang="ru-RU" sz="1200" b="0" dirty="0">
            <a:solidFill>
              <a:schemeClr val="bg1"/>
            </a:solidFill>
            <a:latin typeface="Times New Roman" panose="02020603050405020304" pitchFamily="18" charset="0"/>
            <a:cs typeface="Times New Roman" panose="02020603050405020304" pitchFamily="18" charset="0"/>
          </a:endParaRPr>
        </a:p>
      </dgm:t>
    </dgm:pt>
    <dgm:pt modelId="{03FA1FED-00B1-467D-8ED8-4ECB9B0747C8}" type="parTrans" cxnId="{3418E526-72FC-42C4-9A52-E594CFA6D06E}">
      <dgm:prSet/>
      <dgm:spPr/>
      <dgm:t>
        <a:bodyPr/>
        <a:lstStyle/>
        <a:p>
          <a:endParaRPr lang="ru-RU" sz="2000"/>
        </a:p>
      </dgm:t>
    </dgm:pt>
    <dgm:pt modelId="{6FA99B02-9131-42B3-8616-F773155E2517}" type="sibTrans" cxnId="{3418E526-72FC-42C4-9A52-E594CFA6D06E}">
      <dgm:prSet/>
      <dgm:spPr/>
      <dgm:t>
        <a:bodyPr/>
        <a:lstStyle/>
        <a:p>
          <a:endParaRPr lang="ru-RU" sz="2000"/>
        </a:p>
      </dgm:t>
    </dgm:pt>
    <dgm:pt modelId="{A5917EAB-78C0-4F61-A092-DADB7BBD8DA9}">
      <dgm:prSet custT="1"/>
      <dgm:spPr/>
      <dgm:t>
        <a:bodyPr/>
        <a:lstStyle/>
        <a:p>
          <a:pPr rtl="0"/>
          <a:r>
            <a:rPr lang="ru-RU" sz="1200" b="0" dirty="0" smtClean="0">
              <a:solidFill>
                <a:schemeClr val="bg1"/>
              </a:solidFill>
              <a:latin typeface="Times New Roman" panose="02020603050405020304" pitchFamily="18" charset="0"/>
              <a:cs typeface="Times New Roman" panose="02020603050405020304" pitchFamily="18" charset="0"/>
            </a:rPr>
            <a:t>взаимодействие с бывшим работодателем и трудоустройство после увольнения с государственной службы</a:t>
          </a:r>
          <a:endParaRPr lang="ru-RU" sz="1200" b="0" dirty="0">
            <a:solidFill>
              <a:schemeClr val="bg1"/>
            </a:solidFill>
            <a:latin typeface="Times New Roman" panose="02020603050405020304" pitchFamily="18" charset="0"/>
            <a:cs typeface="Times New Roman" panose="02020603050405020304" pitchFamily="18" charset="0"/>
          </a:endParaRPr>
        </a:p>
      </dgm:t>
    </dgm:pt>
    <dgm:pt modelId="{34087FF7-C99F-4080-ABB4-3F4937384C61}" type="parTrans" cxnId="{B50DFE54-8533-42BC-9226-123653BCDCFB}">
      <dgm:prSet/>
      <dgm:spPr/>
      <dgm:t>
        <a:bodyPr/>
        <a:lstStyle/>
        <a:p>
          <a:endParaRPr lang="ru-RU" sz="2000"/>
        </a:p>
      </dgm:t>
    </dgm:pt>
    <dgm:pt modelId="{71C09AD0-A602-4F3E-A764-F9BCB0F603D6}" type="sibTrans" cxnId="{B50DFE54-8533-42BC-9226-123653BCDCFB}">
      <dgm:prSet/>
      <dgm:spPr/>
      <dgm:t>
        <a:bodyPr/>
        <a:lstStyle/>
        <a:p>
          <a:endParaRPr lang="ru-RU" sz="2000"/>
        </a:p>
      </dgm:t>
    </dgm:pt>
    <dgm:pt modelId="{0C5FEC71-E30F-452E-8210-8D9F296859F9}">
      <dgm:prSet custT="1"/>
      <dgm:spPr/>
      <dgm:t>
        <a:bodyPr/>
        <a:lstStyle/>
        <a:p>
          <a:pPr rtl="0"/>
          <a:r>
            <a:rPr lang="ru-RU" sz="1200" b="0" dirty="0" smtClean="0">
              <a:solidFill>
                <a:schemeClr val="bg1"/>
              </a:solidFill>
              <a:latin typeface="Times New Roman" panose="02020603050405020304" pitchFamily="18" charset="0"/>
              <a:cs typeface="Times New Roman" panose="02020603050405020304" pitchFamily="18" charset="0"/>
            </a:rPr>
            <a:t>использование служебной информации</a:t>
          </a:r>
          <a:endParaRPr lang="ru-RU" sz="1200" b="0" dirty="0">
            <a:solidFill>
              <a:schemeClr val="bg1"/>
            </a:solidFill>
            <a:latin typeface="Times New Roman" panose="02020603050405020304" pitchFamily="18" charset="0"/>
            <a:cs typeface="Times New Roman" panose="02020603050405020304" pitchFamily="18" charset="0"/>
          </a:endParaRPr>
        </a:p>
      </dgm:t>
    </dgm:pt>
    <dgm:pt modelId="{AB8BBA9C-644F-4158-B3A0-02EA846F1398}" type="parTrans" cxnId="{7A494C26-38AF-4DF2-A0BB-B577A4D44B27}">
      <dgm:prSet/>
      <dgm:spPr/>
      <dgm:t>
        <a:bodyPr/>
        <a:lstStyle/>
        <a:p>
          <a:endParaRPr lang="ru-RU" sz="2000"/>
        </a:p>
      </dgm:t>
    </dgm:pt>
    <dgm:pt modelId="{44DEF8E4-CB6B-4EF4-AC63-8669C8D8BCD3}" type="sibTrans" cxnId="{7A494C26-38AF-4DF2-A0BB-B577A4D44B27}">
      <dgm:prSet/>
      <dgm:spPr/>
      <dgm:t>
        <a:bodyPr/>
        <a:lstStyle/>
        <a:p>
          <a:endParaRPr lang="ru-RU" sz="2000"/>
        </a:p>
      </dgm:t>
    </dgm:pt>
    <dgm:pt modelId="{939A11DF-5F81-4940-808D-3DEB65575A04}" type="pres">
      <dgm:prSet presAssocID="{F127AA50-0533-4CB1-8BB2-25FD5B8CCDB7}" presName="Name0" presStyleCnt="0">
        <dgm:presLayoutVars>
          <dgm:dir/>
          <dgm:resizeHandles val="exact"/>
        </dgm:presLayoutVars>
      </dgm:prSet>
      <dgm:spPr/>
      <dgm:t>
        <a:bodyPr/>
        <a:lstStyle/>
        <a:p>
          <a:endParaRPr lang="ru-RU"/>
        </a:p>
      </dgm:t>
    </dgm:pt>
    <dgm:pt modelId="{F12B0743-DBAE-40B5-99C4-DAD40E1FCA2B}" type="pres">
      <dgm:prSet presAssocID="{1D0C35A0-4D47-4113-B141-08FA433AEE6D}" presName="compNode" presStyleCnt="0"/>
      <dgm:spPr/>
    </dgm:pt>
    <dgm:pt modelId="{DF16DE76-04C5-4A7B-8023-B4485EC3A858}" type="pres">
      <dgm:prSet presAssocID="{1D0C35A0-4D47-4113-B141-08FA433AEE6D}" presName="pictRect" presStyleLbl="node1" presStyleIdx="0" presStyleCnt="7" custLinFactNeighborX="-7980" custLinFactNeighborY="-89"/>
      <dgm:spPr>
        <a:blipFill rotWithShape="1">
          <a:blip xmlns:r="http://schemas.openxmlformats.org/officeDocument/2006/relationships" r:embed="rId1"/>
          <a:stretch>
            <a:fillRect/>
          </a:stretch>
        </a:blipFill>
      </dgm:spPr>
      <dgm:t>
        <a:bodyPr/>
        <a:lstStyle/>
        <a:p>
          <a:endParaRPr lang="ru-RU"/>
        </a:p>
      </dgm:t>
    </dgm:pt>
    <dgm:pt modelId="{A7D9BF86-A62F-4207-8ED4-D97866BEEAEF}" type="pres">
      <dgm:prSet presAssocID="{1D0C35A0-4D47-4113-B141-08FA433AEE6D}" presName="textRect" presStyleLbl="revTx" presStyleIdx="0" presStyleCnt="7" custScaleX="108211" custLinFactNeighborX="-6194" custLinFactNeighborY="1934">
        <dgm:presLayoutVars>
          <dgm:bulletEnabled val="1"/>
        </dgm:presLayoutVars>
      </dgm:prSet>
      <dgm:spPr/>
      <dgm:t>
        <a:bodyPr/>
        <a:lstStyle/>
        <a:p>
          <a:endParaRPr lang="ru-RU"/>
        </a:p>
      </dgm:t>
    </dgm:pt>
    <dgm:pt modelId="{467AD7CC-199F-493B-9330-7D1A1AE4FA19}" type="pres">
      <dgm:prSet presAssocID="{D3C8E78A-A7C4-48B4-B1D1-2CF61D826BF1}" presName="sibTrans" presStyleLbl="sibTrans2D1" presStyleIdx="0" presStyleCnt="0"/>
      <dgm:spPr/>
      <dgm:t>
        <a:bodyPr/>
        <a:lstStyle/>
        <a:p>
          <a:endParaRPr lang="ru-RU"/>
        </a:p>
      </dgm:t>
    </dgm:pt>
    <dgm:pt modelId="{979AF255-4FFC-4113-A27C-9C598A1712F4}" type="pres">
      <dgm:prSet presAssocID="{0016EF36-DFB4-4B25-B959-9114B7CDF730}" presName="compNode" presStyleCnt="0"/>
      <dgm:spPr/>
    </dgm:pt>
    <dgm:pt modelId="{CE6786DC-825C-4003-AC4D-5E2B3C754339}" type="pres">
      <dgm:prSet presAssocID="{0016EF36-DFB4-4B25-B959-9114B7CDF730}" presName="pictRect" presStyleLbl="node1" presStyleIdx="1" presStyleCnt="7"/>
      <dgm:spPr>
        <a:blipFill rotWithShape="1">
          <a:blip xmlns:r="http://schemas.openxmlformats.org/officeDocument/2006/relationships" r:embed="rId2"/>
          <a:stretch>
            <a:fillRect/>
          </a:stretch>
        </a:blipFill>
      </dgm:spPr>
      <dgm:t>
        <a:bodyPr/>
        <a:lstStyle/>
        <a:p>
          <a:endParaRPr lang="ru-RU"/>
        </a:p>
      </dgm:t>
    </dgm:pt>
    <dgm:pt modelId="{E1B6F4CE-1E77-4C88-B42F-E68E1FF03E65}" type="pres">
      <dgm:prSet presAssocID="{0016EF36-DFB4-4B25-B959-9114B7CDF730}" presName="textRect" presStyleLbl="revTx" presStyleIdx="1" presStyleCnt="7">
        <dgm:presLayoutVars>
          <dgm:bulletEnabled val="1"/>
        </dgm:presLayoutVars>
      </dgm:prSet>
      <dgm:spPr/>
      <dgm:t>
        <a:bodyPr/>
        <a:lstStyle/>
        <a:p>
          <a:endParaRPr lang="ru-RU"/>
        </a:p>
      </dgm:t>
    </dgm:pt>
    <dgm:pt modelId="{53A9B35B-B89E-4E2D-8FD0-51E52821D684}" type="pres">
      <dgm:prSet presAssocID="{0FEF03C9-55ED-44FF-AD4C-4F37439833A6}" presName="sibTrans" presStyleLbl="sibTrans2D1" presStyleIdx="0" presStyleCnt="0"/>
      <dgm:spPr/>
      <dgm:t>
        <a:bodyPr/>
        <a:lstStyle/>
        <a:p>
          <a:endParaRPr lang="ru-RU"/>
        </a:p>
      </dgm:t>
    </dgm:pt>
    <dgm:pt modelId="{6C82FB9C-1E8A-43AB-AB25-BE755F447892}" type="pres">
      <dgm:prSet presAssocID="{2603A2CC-9572-4B93-BC3C-B301FE7D39C1}" presName="compNode" presStyleCnt="0"/>
      <dgm:spPr/>
    </dgm:pt>
    <dgm:pt modelId="{6902ADD4-DB1E-4FD7-8E88-5A60AD609BD8}" type="pres">
      <dgm:prSet presAssocID="{2603A2CC-9572-4B93-BC3C-B301FE7D39C1}" presName="pictRect" presStyleLbl="node1" presStyleIdx="2" presStyleCnt="7" custScaleX="101025" custScaleY="101305"/>
      <dgm:spPr>
        <a:blipFill rotWithShape="1">
          <a:blip xmlns:r="http://schemas.openxmlformats.org/officeDocument/2006/relationships" r:embed="rId3"/>
          <a:stretch>
            <a:fillRect/>
          </a:stretch>
        </a:blipFill>
      </dgm:spPr>
      <dgm:t>
        <a:bodyPr/>
        <a:lstStyle/>
        <a:p>
          <a:endParaRPr lang="ru-RU"/>
        </a:p>
      </dgm:t>
    </dgm:pt>
    <dgm:pt modelId="{6F8744FC-67AF-465E-8B91-834D08FE0806}" type="pres">
      <dgm:prSet presAssocID="{2603A2CC-9572-4B93-BC3C-B301FE7D39C1}" presName="textRect" presStyleLbl="revTx" presStyleIdx="2" presStyleCnt="7">
        <dgm:presLayoutVars>
          <dgm:bulletEnabled val="1"/>
        </dgm:presLayoutVars>
      </dgm:prSet>
      <dgm:spPr/>
      <dgm:t>
        <a:bodyPr/>
        <a:lstStyle/>
        <a:p>
          <a:endParaRPr lang="ru-RU"/>
        </a:p>
      </dgm:t>
    </dgm:pt>
    <dgm:pt modelId="{EA00D59B-E237-421A-9BD2-199A88C4FC08}" type="pres">
      <dgm:prSet presAssocID="{2C2A594F-947A-4640-8A29-98369C6163E6}" presName="sibTrans" presStyleLbl="sibTrans2D1" presStyleIdx="0" presStyleCnt="0"/>
      <dgm:spPr/>
      <dgm:t>
        <a:bodyPr/>
        <a:lstStyle/>
        <a:p>
          <a:endParaRPr lang="ru-RU"/>
        </a:p>
      </dgm:t>
    </dgm:pt>
    <dgm:pt modelId="{E20D959B-98B1-47DB-97D6-B8523294CB5B}" type="pres">
      <dgm:prSet presAssocID="{A590844E-1BBA-43CE-A34B-E3F630C76613}" presName="compNode" presStyleCnt="0"/>
      <dgm:spPr/>
    </dgm:pt>
    <dgm:pt modelId="{99C5A9FF-F071-4365-A289-C3F28338EBE7}" type="pres">
      <dgm:prSet presAssocID="{A590844E-1BBA-43CE-A34B-E3F630C76613}" presName="pictRect" presStyleLbl="node1" presStyleIdx="3" presStyleCnt="7"/>
      <dgm:spPr>
        <a:blipFill rotWithShape="1">
          <a:blip xmlns:r="http://schemas.openxmlformats.org/officeDocument/2006/relationships" r:embed="rId4"/>
          <a:stretch>
            <a:fillRect/>
          </a:stretch>
        </a:blipFill>
      </dgm:spPr>
      <dgm:t>
        <a:bodyPr/>
        <a:lstStyle/>
        <a:p>
          <a:endParaRPr lang="ru-RU"/>
        </a:p>
      </dgm:t>
    </dgm:pt>
    <dgm:pt modelId="{A071122B-4A56-4C2A-B0DA-0C7D509C8558}" type="pres">
      <dgm:prSet presAssocID="{A590844E-1BBA-43CE-A34B-E3F630C76613}" presName="textRect" presStyleLbl="revTx" presStyleIdx="3" presStyleCnt="7">
        <dgm:presLayoutVars>
          <dgm:bulletEnabled val="1"/>
        </dgm:presLayoutVars>
      </dgm:prSet>
      <dgm:spPr/>
      <dgm:t>
        <a:bodyPr/>
        <a:lstStyle/>
        <a:p>
          <a:endParaRPr lang="ru-RU"/>
        </a:p>
      </dgm:t>
    </dgm:pt>
    <dgm:pt modelId="{F3D1DE23-E132-4252-9224-E39E6657EA9D}" type="pres">
      <dgm:prSet presAssocID="{0057E8AF-EFF6-4821-9E0B-1FFC296F4829}" presName="sibTrans" presStyleLbl="sibTrans2D1" presStyleIdx="0" presStyleCnt="0"/>
      <dgm:spPr/>
      <dgm:t>
        <a:bodyPr/>
        <a:lstStyle/>
        <a:p>
          <a:endParaRPr lang="ru-RU"/>
        </a:p>
      </dgm:t>
    </dgm:pt>
    <dgm:pt modelId="{423B5C48-67C5-4481-8FE1-654DA504C6E9}" type="pres">
      <dgm:prSet presAssocID="{65E1C4EA-5C97-481E-9EC7-03D3E15C295F}" presName="compNode" presStyleCnt="0"/>
      <dgm:spPr/>
    </dgm:pt>
    <dgm:pt modelId="{EC8E6ED3-7844-46C1-A3C5-7E33473CF107}" type="pres">
      <dgm:prSet presAssocID="{65E1C4EA-5C97-481E-9EC7-03D3E15C295F}" presName="pictRect" presStyleLbl="node1" presStyleIdx="4" presStyleCnt="7" custLinFactNeighborX="34624" custLinFactNeighborY="-15225"/>
      <dgm:spPr>
        <a:blipFill rotWithShape="1">
          <a:blip xmlns:r="http://schemas.openxmlformats.org/officeDocument/2006/relationships" r:embed="rId5"/>
          <a:stretch>
            <a:fillRect/>
          </a:stretch>
        </a:blipFill>
      </dgm:spPr>
      <dgm:t>
        <a:bodyPr/>
        <a:lstStyle/>
        <a:p>
          <a:endParaRPr lang="ru-RU"/>
        </a:p>
      </dgm:t>
    </dgm:pt>
    <dgm:pt modelId="{FF840ABC-CD92-4EFE-8B82-649E849B38F8}" type="pres">
      <dgm:prSet presAssocID="{65E1C4EA-5C97-481E-9EC7-03D3E15C295F}" presName="textRect" presStyleLbl="revTx" presStyleIdx="4" presStyleCnt="7" custLinFactNeighborX="34624" custLinFactNeighborY="-25134">
        <dgm:presLayoutVars>
          <dgm:bulletEnabled val="1"/>
        </dgm:presLayoutVars>
      </dgm:prSet>
      <dgm:spPr/>
      <dgm:t>
        <a:bodyPr/>
        <a:lstStyle/>
        <a:p>
          <a:endParaRPr lang="ru-RU"/>
        </a:p>
      </dgm:t>
    </dgm:pt>
    <dgm:pt modelId="{F87E376D-2AE1-4096-93BD-F86B419029D4}" type="pres">
      <dgm:prSet presAssocID="{6FA99B02-9131-42B3-8616-F773155E2517}" presName="sibTrans" presStyleLbl="sibTrans2D1" presStyleIdx="0" presStyleCnt="0"/>
      <dgm:spPr/>
      <dgm:t>
        <a:bodyPr/>
        <a:lstStyle/>
        <a:p>
          <a:endParaRPr lang="ru-RU"/>
        </a:p>
      </dgm:t>
    </dgm:pt>
    <dgm:pt modelId="{3C972172-FA97-4341-A752-14B4EA2B76C0}" type="pres">
      <dgm:prSet presAssocID="{A5917EAB-78C0-4F61-A092-DADB7BBD8DA9}" presName="compNode" presStyleCnt="0"/>
      <dgm:spPr/>
    </dgm:pt>
    <dgm:pt modelId="{07110526-51A1-44EC-A4A9-9EBEC325A77E}" type="pres">
      <dgm:prSet presAssocID="{A5917EAB-78C0-4F61-A092-DADB7BBD8DA9}" presName="pictRect" presStyleLbl="node1" presStyleIdx="5" presStyleCnt="7" custLinFactNeighborX="46312" custLinFactNeighborY="-15225"/>
      <dgm:spPr>
        <a:blipFill rotWithShape="1">
          <a:blip xmlns:r="http://schemas.openxmlformats.org/officeDocument/2006/relationships" r:embed="rId6"/>
          <a:stretch>
            <a:fillRect/>
          </a:stretch>
        </a:blipFill>
      </dgm:spPr>
      <dgm:t>
        <a:bodyPr/>
        <a:lstStyle/>
        <a:p>
          <a:endParaRPr lang="ru-RU"/>
        </a:p>
      </dgm:t>
    </dgm:pt>
    <dgm:pt modelId="{F24394EF-1AAE-4F17-B509-73D5B337935C}" type="pres">
      <dgm:prSet presAssocID="{A5917EAB-78C0-4F61-A092-DADB7BBD8DA9}" presName="textRect" presStyleLbl="revTx" presStyleIdx="5" presStyleCnt="7" custLinFactNeighborX="46312" custLinFactNeighborY="-35073">
        <dgm:presLayoutVars>
          <dgm:bulletEnabled val="1"/>
        </dgm:presLayoutVars>
      </dgm:prSet>
      <dgm:spPr/>
      <dgm:t>
        <a:bodyPr/>
        <a:lstStyle/>
        <a:p>
          <a:endParaRPr lang="ru-RU"/>
        </a:p>
      </dgm:t>
    </dgm:pt>
    <dgm:pt modelId="{F0F6FFB8-D4A4-4106-85B7-62BB85A20785}" type="pres">
      <dgm:prSet presAssocID="{71C09AD0-A602-4F3E-A764-F9BCB0F603D6}" presName="sibTrans" presStyleLbl="sibTrans2D1" presStyleIdx="0" presStyleCnt="0"/>
      <dgm:spPr/>
      <dgm:t>
        <a:bodyPr/>
        <a:lstStyle/>
        <a:p>
          <a:endParaRPr lang="ru-RU"/>
        </a:p>
      </dgm:t>
    </dgm:pt>
    <dgm:pt modelId="{623E3B23-81D7-4F1A-8752-2660DFE44055}" type="pres">
      <dgm:prSet presAssocID="{0C5FEC71-E30F-452E-8210-8D9F296859F9}" presName="compNode" presStyleCnt="0"/>
      <dgm:spPr/>
    </dgm:pt>
    <dgm:pt modelId="{4D5A10E9-BCFC-4DFE-94C9-D20A1EEC6183}" type="pres">
      <dgm:prSet presAssocID="{0C5FEC71-E30F-452E-8210-8D9F296859F9}" presName="pictRect" presStyleLbl="node1" presStyleIdx="6" presStyleCnt="7" custLinFactNeighborX="52790" custLinFactNeighborY="-15225"/>
      <dgm:spPr>
        <a:blipFill rotWithShape="1">
          <a:blip xmlns:r="http://schemas.openxmlformats.org/officeDocument/2006/relationships" r:embed="rId7"/>
          <a:stretch>
            <a:fillRect/>
          </a:stretch>
        </a:blipFill>
      </dgm:spPr>
      <dgm:t>
        <a:bodyPr/>
        <a:lstStyle/>
        <a:p>
          <a:endParaRPr lang="ru-RU"/>
        </a:p>
      </dgm:t>
    </dgm:pt>
    <dgm:pt modelId="{1156547D-A007-492B-9A94-3D39DE4CEFC7}" type="pres">
      <dgm:prSet presAssocID="{0C5FEC71-E30F-452E-8210-8D9F296859F9}" presName="textRect" presStyleLbl="revTx" presStyleIdx="6" presStyleCnt="7" custLinFactNeighborX="56588" custLinFactNeighborY="-14553">
        <dgm:presLayoutVars>
          <dgm:bulletEnabled val="1"/>
        </dgm:presLayoutVars>
      </dgm:prSet>
      <dgm:spPr/>
      <dgm:t>
        <a:bodyPr/>
        <a:lstStyle/>
        <a:p>
          <a:endParaRPr lang="ru-RU"/>
        </a:p>
      </dgm:t>
    </dgm:pt>
  </dgm:ptLst>
  <dgm:cxnLst>
    <dgm:cxn modelId="{3418E526-72FC-42C4-9A52-E594CFA6D06E}" srcId="{F127AA50-0533-4CB1-8BB2-25FD5B8CCDB7}" destId="{65E1C4EA-5C97-481E-9EC7-03D3E15C295F}" srcOrd="4" destOrd="0" parTransId="{03FA1FED-00B1-467D-8ED8-4ECB9B0747C8}" sibTransId="{6FA99B02-9131-42B3-8616-F773155E2517}"/>
    <dgm:cxn modelId="{AD89231B-78B0-4D6A-9A32-D961EAF54CEE}" type="presOf" srcId="{1D0C35A0-4D47-4113-B141-08FA433AEE6D}" destId="{A7D9BF86-A62F-4207-8ED4-D97866BEEAEF}" srcOrd="0" destOrd="0" presId="urn:microsoft.com/office/officeart/2005/8/layout/pList1"/>
    <dgm:cxn modelId="{61F16F71-00FD-4B0D-8AD7-230C5162A0FB}" srcId="{F127AA50-0533-4CB1-8BB2-25FD5B8CCDB7}" destId="{A590844E-1BBA-43CE-A34B-E3F630C76613}" srcOrd="3" destOrd="0" parTransId="{E1DF269F-D588-4B02-88CD-8328B8D3B1F7}" sibTransId="{0057E8AF-EFF6-4821-9E0B-1FFC296F4829}"/>
    <dgm:cxn modelId="{ABA738E8-2300-4F2C-BEFB-8C5A643C8368}" type="presOf" srcId="{65E1C4EA-5C97-481E-9EC7-03D3E15C295F}" destId="{FF840ABC-CD92-4EFE-8B82-649E849B38F8}" srcOrd="0" destOrd="0" presId="urn:microsoft.com/office/officeart/2005/8/layout/pList1"/>
    <dgm:cxn modelId="{93F4DD5D-C7BC-4C11-BCD1-5F7821A51A3E}" srcId="{F127AA50-0533-4CB1-8BB2-25FD5B8CCDB7}" destId="{2603A2CC-9572-4B93-BC3C-B301FE7D39C1}" srcOrd="2" destOrd="0" parTransId="{1D80B673-6097-4F46-BB5A-D6DD4DF8925F}" sibTransId="{2C2A594F-947A-4640-8A29-98369C6163E6}"/>
    <dgm:cxn modelId="{614E0D97-0183-43EA-AFEA-AC4107FFEC87}" type="presOf" srcId="{D3C8E78A-A7C4-48B4-B1D1-2CF61D826BF1}" destId="{467AD7CC-199F-493B-9330-7D1A1AE4FA19}" srcOrd="0" destOrd="0" presId="urn:microsoft.com/office/officeart/2005/8/layout/pList1"/>
    <dgm:cxn modelId="{74B2A4A8-11FC-4996-BD2E-C211A3935C4A}" type="presOf" srcId="{0FEF03C9-55ED-44FF-AD4C-4F37439833A6}" destId="{53A9B35B-B89E-4E2D-8FD0-51E52821D684}" srcOrd="0" destOrd="0" presId="urn:microsoft.com/office/officeart/2005/8/layout/pList1"/>
    <dgm:cxn modelId="{83D85E02-9C0C-4AC2-8522-21B4C7637B2F}" srcId="{F127AA50-0533-4CB1-8BB2-25FD5B8CCDB7}" destId="{1D0C35A0-4D47-4113-B141-08FA433AEE6D}" srcOrd="0" destOrd="0" parTransId="{C17D9FBF-93DE-4474-B7C0-DBDBDDEA59CA}" sibTransId="{D3C8E78A-A7C4-48B4-B1D1-2CF61D826BF1}"/>
    <dgm:cxn modelId="{BD65252A-0A0B-4191-A9F3-774E8C2A71C7}" type="presOf" srcId="{F127AA50-0533-4CB1-8BB2-25FD5B8CCDB7}" destId="{939A11DF-5F81-4940-808D-3DEB65575A04}" srcOrd="0" destOrd="0" presId="urn:microsoft.com/office/officeart/2005/8/layout/pList1"/>
    <dgm:cxn modelId="{B50DFE54-8533-42BC-9226-123653BCDCFB}" srcId="{F127AA50-0533-4CB1-8BB2-25FD5B8CCDB7}" destId="{A5917EAB-78C0-4F61-A092-DADB7BBD8DA9}" srcOrd="5" destOrd="0" parTransId="{34087FF7-C99F-4080-ABB4-3F4937384C61}" sibTransId="{71C09AD0-A602-4F3E-A764-F9BCB0F603D6}"/>
    <dgm:cxn modelId="{7AE6A25B-C9CC-4E27-A576-987A499B1D19}" type="presOf" srcId="{2C2A594F-947A-4640-8A29-98369C6163E6}" destId="{EA00D59B-E237-421A-9BD2-199A88C4FC08}" srcOrd="0" destOrd="0" presId="urn:microsoft.com/office/officeart/2005/8/layout/pList1"/>
    <dgm:cxn modelId="{4F8F8737-0A5E-47BA-9A3B-64E119E098CD}" type="presOf" srcId="{2603A2CC-9572-4B93-BC3C-B301FE7D39C1}" destId="{6F8744FC-67AF-465E-8B91-834D08FE0806}" srcOrd="0" destOrd="0" presId="urn:microsoft.com/office/officeart/2005/8/layout/pList1"/>
    <dgm:cxn modelId="{2F8D6C35-4FE9-407D-AF16-1E5101039895}" type="presOf" srcId="{A590844E-1BBA-43CE-A34B-E3F630C76613}" destId="{A071122B-4A56-4C2A-B0DA-0C7D509C8558}" srcOrd="0" destOrd="0" presId="urn:microsoft.com/office/officeart/2005/8/layout/pList1"/>
    <dgm:cxn modelId="{7A494C26-38AF-4DF2-A0BB-B577A4D44B27}" srcId="{F127AA50-0533-4CB1-8BB2-25FD5B8CCDB7}" destId="{0C5FEC71-E30F-452E-8210-8D9F296859F9}" srcOrd="6" destOrd="0" parTransId="{AB8BBA9C-644F-4158-B3A0-02EA846F1398}" sibTransId="{44DEF8E4-CB6B-4EF4-AC63-8669C8D8BCD3}"/>
    <dgm:cxn modelId="{FCD69043-FDA0-4FE9-BCF0-3871E4226087}" type="presOf" srcId="{0C5FEC71-E30F-452E-8210-8D9F296859F9}" destId="{1156547D-A007-492B-9A94-3D39DE4CEFC7}" srcOrd="0" destOrd="0" presId="urn:microsoft.com/office/officeart/2005/8/layout/pList1"/>
    <dgm:cxn modelId="{1720C29F-10C2-4C86-8A83-5FF2882D9089}" srcId="{F127AA50-0533-4CB1-8BB2-25FD5B8CCDB7}" destId="{0016EF36-DFB4-4B25-B959-9114B7CDF730}" srcOrd="1" destOrd="0" parTransId="{2FDC3D39-D4CE-4E15-B1AD-4C926747C8DB}" sibTransId="{0FEF03C9-55ED-44FF-AD4C-4F37439833A6}"/>
    <dgm:cxn modelId="{DF9315CA-3693-4FA2-B4EA-B9BDE5C60D59}" type="presOf" srcId="{0057E8AF-EFF6-4821-9E0B-1FFC296F4829}" destId="{F3D1DE23-E132-4252-9224-E39E6657EA9D}" srcOrd="0" destOrd="0" presId="urn:microsoft.com/office/officeart/2005/8/layout/pList1"/>
    <dgm:cxn modelId="{F94074D2-DF7B-4695-BC7C-F8B33EA71F58}" type="presOf" srcId="{0016EF36-DFB4-4B25-B959-9114B7CDF730}" destId="{E1B6F4CE-1E77-4C88-B42F-E68E1FF03E65}" srcOrd="0" destOrd="0" presId="urn:microsoft.com/office/officeart/2005/8/layout/pList1"/>
    <dgm:cxn modelId="{008A97EA-E7D9-4E6A-9404-B8CA3E321F7C}" type="presOf" srcId="{6FA99B02-9131-42B3-8616-F773155E2517}" destId="{F87E376D-2AE1-4096-93BD-F86B419029D4}" srcOrd="0" destOrd="0" presId="urn:microsoft.com/office/officeart/2005/8/layout/pList1"/>
    <dgm:cxn modelId="{8589D8C6-2875-422A-BC12-1ABC96788484}" type="presOf" srcId="{A5917EAB-78C0-4F61-A092-DADB7BBD8DA9}" destId="{F24394EF-1AAE-4F17-B509-73D5B337935C}" srcOrd="0" destOrd="0" presId="urn:microsoft.com/office/officeart/2005/8/layout/pList1"/>
    <dgm:cxn modelId="{6F06AB07-5514-4F44-B07F-3F181E0106BD}" type="presOf" srcId="{71C09AD0-A602-4F3E-A764-F9BCB0F603D6}" destId="{F0F6FFB8-D4A4-4106-85B7-62BB85A20785}" srcOrd="0" destOrd="0" presId="urn:microsoft.com/office/officeart/2005/8/layout/pList1"/>
    <dgm:cxn modelId="{642B03D6-94EA-4F48-B2C9-18D6F2FD1565}" type="presParOf" srcId="{939A11DF-5F81-4940-808D-3DEB65575A04}" destId="{F12B0743-DBAE-40B5-99C4-DAD40E1FCA2B}" srcOrd="0" destOrd="0" presId="urn:microsoft.com/office/officeart/2005/8/layout/pList1"/>
    <dgm:cxn modelId="{64F7D2A8-E450-4CA3-A153-4A3CD1FF3136}" type="presParOf" srcId="{F12B0743-DBAE-40B5-99C4-DAD40E1FCA2B}" destId="{DF16DE76-04C5-4A7B-8023-B4485EC3A858}" srcOrd="0" destOrd="0" presId="urn:microsoft.com/office/officeart/2005/8/layout/pList1"/>
    <dgm:cxn modelId="{E5AE290B-E0E2-4A59-BD33-C32F15560A00}" type="presParOf" srcId="{F12B0743-DBAE-40B5-99C4-DAD40E1FCA2B}" destId="{A7D9BF86-A62F-4207-8ED4-D97866BEEAEF}" srcOrd="1" destOrd="0" presId="urn:microsoft.com/office/officeart/2005/8/layout/pList1"/>
    <dgm:cxn modelId="{808CB451-6A51-4526-9827-734A29249A88}" type="presParOf" srcId="{939A11DF-5F81-4940-808D-3DEB65575A04}" destId="{467AD7CC-199F-493B-9330-7D1A1AE4FA19}" srcOrd="1" destOrd="0" presId="urn:microsoft.com/office/officeart/2005/8/layout/pList1"/>
    <dgm:cxn modelId="{9F416348-F749-4D4B-A825-18D1D1DBF7B8}" type="presParOf" srcId="{939A11DF-5F81-4940-808D-3DEB65575A04}" destId="{979AF255-4FFC-4113-A27C-9C598A1712F4}" srcOrd="2" destOrd="0" presId="urn:microsoft.com/office/officeart/2005/8/layout/pList1"/>
    <dgm:cxn modelId="{1739D965-81E8-40E8-845D-DD57A19729BB}" type="presParOf" srcId="{979AF255-4FFC-4113-A27C-9C598A1712F4}" destId="{CE6786DC-825C-4003-AC4D-5E2B3C754339}" srcOrd="0" destOrd="0" presId="urn:microsoft.com/office/officeart/2005/8/layout/pList1"/>
    <dgm:cxn modelId="{AA781BC5-8DB9-4011-BCFC-F8E0AC7CC319}" type="presParOf" srcId="{979AF255-4FFC-4113-A27C-9C598A1712F4}" destId="{E1B6F4CE-1E77-4C88-B42F-E68E1FF03E65}" srcOrd="1" destOrd="0" presId="urn:microsoft.com/office/officeart/2005/8/layout/pList1"/>
    <dgm:cxn modelId="{BFA519D7-E65B-4B41-8D81-7E769B9538E3}" type="presParOf" srcId="{939A11DF-5F81-4940-808D-3DEB65575A04}" destId="{53A9B35B-B89E-4E2D-8FD0-51E52821D684}" srcOrd="3" destOrd="0" presId="urn:microsoft.com/office/officeart/2005/8/layout/pList1"/>
    <dgm:cxn modelId="{209707ED-C5D9-47E8-8FB9-6539C2939B95}" type="presParOf" srcId="{939A11DF-5F81-4940-808D-3DEB65575A04}" destId="{6C82FB9C-1E8A-43AB-AB25-BE755F447892}" srcOrd="4" destOrd="0" presId="urn:microsoft.com/office/officeart/2005/8/layout/pList1"/>
    <dgm:cxn modelId="{663DA397-34E8-4EC5-B718-075B0335F031}" type="presParOf" srcId="{6C82FB9C-1E8A-43AB-AB25-BE755F447892}" destId="{6902ADD4-DB1E-4FD7-8E88-5A60AD609BD8}" srcOrd="0" destOrd="0" presId="urn:microsoft.com/office/officeart/2005/8/layout/pList1"/>
    <dgm:cxn modelId="{6E522877-DC65-4039-B4DE-EBEA83C791E5}" type="presParOf" srcId="{6C82FB9C-1E8A-43AB-AB25-BE755F447892}" destId="{6F8744FC-67AF-465E-8B91-834D08FE0806}" srcOrd="1" destOrd="0" presId="urn:microsoft.com/office/officeart/2005/8/layout/pList1"/>
    <dgm:cxn modelId="{00E918E7-8ECD-4B31-9213-D9F2CCF9E9D3}" type="presParOf" srcId="{939A11DF-5F81-4940-808D-3DEB65575A04}" destId="{EA00D59B-E237-421A-9BD2-199A88C4FC08}" srcOrd="5" destOrd="0" presId="urn:microsoft.com/office/officeart/2005/8/layout/pList1"/>
    <dgm:cxn modelId="{321ABFDC-8C98-46FD-8392-F1E7CCDF005D}" type="presParOf" srcId="{939A11DF-5F81-4940-808D-3DEB65575A04}" destId="{E20D959B-98B1-47DB-97D6-B8523294CB5B}" srcOrd="6" destOrd="0" presId="urn:microsoft.com/office/officeart/2005/8/layout/pList1"/>
    <dgm:cxn modelId="{4B56E41C-BB1B-4D9A-B8C7-C620CB05C892}" type="presParOf" srcId="{E20D959B-98B1-47DB-97D6-B8523294CB5B}" destId="{99C5A9FF-F071-4365-A289-C3F28338EBE7}" srcOrd="0" destOrd="0" presId="urn:microsoft.com/office/officeart/2005/8/layout/pList1"/>
    <dgm:cxn modelId="{D6641CF9-5927-4213-B306-05955B37A47D}" type="presParOf" srcId="{E20D959B-98B1-47DB-97D6-B8523294CB5B}" destId="{A071122B-4A56-4C2A-B0DA-0C7D509C8558}" srcOrd="1" destOrd="0" presId="urn:microsoft.com/office/officeart/2005/8/layout/pList1"/>
    <dgm:cxn modelId="{F4D60560-40BF-4CE8-8C62-A39D863F5504}" type="presParOf" srcId="{939A11DF-5F81-4940-808D-3DEB65575A04}" destId="{F3D1DE23-E132-4252-9224-E39E6657EA9D}" srcOrd="7" destOrd="0" presId="urn:microsoft.com/office/officeart/2005/8/layout/pList1"/>
    <dgm:cxn modelId="{A065364F-9BB0-46EF-AC5B-B16C08181AA1}" type="presParOf" srcId="{939A11DF-5F81-4940-808D-3DEB65575A04}" destId="{423B5C48-67C5-4481-8FE1-654DA504C6E9}" srcOrd="8" destOrd="0" presId="urn:microsoft.com/office/officeart/2005/8/layout/pList1"/>
    <dgm:cxn modelId="{5FD0338C-4FDC-4D42-883E-40174A13F940}" type="presParOf" srcId="{423B5C48-67C5-4481-8FE1-654DA504C6E9}" destId="{EC8E6ED3-7844-46C1-A3C5-7E33473CF107}" srcOrd="0" destOrd="0" presId="urn:microsoft.com/office/officeart/2005/8/layout/pList1"/>
    <dgm:cxn modelId="{6436FDE6-5854-485C-BA78-9CF0C0015516}" type="presParOf" srcId="{423B5C48-67C5-4481-8FE1-654DA504C6E9}" destId="{FF840ABC-CD92-4EFE-8B82-649E849B38F8}" srcOrd="1" destOrd="0" presId="urn:microsoft.com/office/officeart/2005/8/layout/pList1"/>
    <dgm:cxn modelId="{939C86D8-9E18-4C8C-AC0C-F28E830CF666}" type="presParOf" srcId="{939A11DF-5F81-4940-808D-3DEB65575A04}" destId="{F87E376D-2AE1-4096-93BD-F86B419029D4}" srcOrd="9" destOrd="0" presId="urn:microsoft.com/office/officeart/2005/8/layout/pList1"/>
    <dgm:cxn modelId="{0BDF84A9-7F9B-4731-8048-2B34C337D5B1}" type="presParOf" srcId="{939A11DF-5F81-4940-808D-3DEB65575A04}" destId="{3C972172-FA97-4341-A752-14B4EA2B76C0}" srcOrd="10" destOrd="0" presId="urn:microsoft.com/office/officeart/2005/8/layout/pList1"/>
    <dgm:cxn modelId="{210E3A8E-6CE8-49B8-A8ED-3157C8BDDD4C}" type="presParOf" srcId="{3C972172-FA97-4341-A752-14B4EA2B76C0}" destId="{07110526-51A1-44EC-A4A9-9EBEC325A77E}" srcOrd="0" destOrd="0" presId="urn:microsoft.com/office/officeart/2005/8/layout/pList1"/>
    <dgm:cxn modelId="{CF533C21-519B-4781-A25D-7E73A48746C5}" type="presParOf" srcId="{3C972172-FA97-4341-A752-14B4EA2B76C0}" destId="{F24394EF-1AAE-4F17-B509-73D5B337935C}" srcOrd="1" destOrd="0" presId="urn:microsoft.com/office/officeart/2005/8/layout/pList1"/>
    <dgm:cxn modelId="{F156BDE0-45B7-4465-A422-B30F2AC436DE}" type="presParOf" srcId="{939A11DF-5F81-4940-808D-3DEB65575A04}" destId="{F0F6FFB8-D4A4-4106-85B7-62BB85A20785}" srcOrd="11" destOrd="0" presId="urn:microsoft.com/office/officeart/2005/8/layout/pList1"/>
    <dgm:cxn modelId="{57B6D6E4-01FA-4CFD-B494-2EBFE7CE8EBA}" type="presParOf" srcId="{939A11DF-5F81-4940-808D-3DEB65575A04}" destId="{623E3B23-81D7-4F1A-8752-2660DFE44055}" srcOrd="12" destOrd="0" presId="urn:microsoft.com/office/officeart/2005/8/layout/pList1"/>
    <dgm:cxn modelId="{D32E9DA4-5576-4297-8F7F-29904849538B}" type="presParOf" srcId="{623E3B23-81D7-4F1A-8752-2660DFE44055}" destId="{4D5A10E9-BCFC-4DFE-94C9-D20A1EEC6183}" srcOrd="0" destOrd="0" presId="urn:microsoft.com/office/officeart/2005/8/layout/pList1"/>
    <dgm:cxn modelId="{B8AF2AD3-7EC6-403B-ADEF-0BF3EE8005B6}" type="presParOf" srcId="{623E3B23-81D7-4F1A-8752-2660DFE44055}" destId="{1156547D-A007-492B-9A94-3D39DE4CEFC7}"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D74417-736E-4D7F-82EB-65FC9ACEF7A7}" type="doc">
      <dgm:prSet loTypeId="urn:microsoft.com/office/officeart/2005/8/layout/process1" loCatId="process" qsTypeId="urn:microsoft.com/office/officeart/2005/8/quickstyle/simple1" qsCatId="simple" csTypeId="urn:microsoft.com/office/officeart/2005/8/colors/accent3_1" csCatId="accent3" phldr="1"/>
      <dgm:spPr/>
      <dgm:t>
        <a:bodyPr/>
        <a:lstStyle/>
        <a:p>
          <a:endParaRPr lang="ru-RU"/>
        </a:p>
      </dgm:t>
    </dgm:pt>
    <dgm:pt modelId="{A82BCE28-8A62-477B-B483-5E67416B85E3}">
      <dgm:prSet/>
      <dgm:spPr>
        <a:solidFill>
          <a:schemeClr val="accent6">
            <a:lumMod val="20000"/>
            <a:lumOff val="80000"/>
          </a:schemeClr>
        </a:solidFill>
      </dgm:spPr>
      <dgm:t>
        <a:bodyPr/>
        <a:lstStyle/>
        <a:p>
          <a:pPr rtl="0"/>
          <a:endParaRPr lang="ru-RU" b="1" dirty="0" smtClean="0">
            <a:latin typeface="Times New Roman" panose="02020603050405020304" pitchFamily="18" charset="0"/>
            <a:cs typeface="Times New Roman" panose="02020603050405020304" pitchFamily="18" charset="0"/>
          </a:endParaRPr>
        </a:p>
        <a:p>
          <a:pPr rtl="0"/>
          <a:endParaRPr lang="ru-RU" b="1" dirty="0" smtClean="0">
            <a:latin typeface="Times New Roman" panose="02020603050405020304" pitchFamily="18" charset="0"/>
            <a:cs typeface="Times New Roman" panose="02020603050405020304" pitchFamily="18" charset="0"/>
          </a:endParaRPr>
        </a:p>
        <a:p>
          <a:pPr rtl="0"/>
          <a:endParaRPr lang="ru-RU" b="1" dirty="0" smtClean="0">
            <a:latin typeface="Times New Roman" panose="02020603050405020304" pitchFamily="18" charset="0"/>
            <a:cs typeface="Times New Roman" panose="02020603050405020304" pitchFamily="18" charset="0"/>
          </a:endParaRPr>
        </a:p>
        <a:p>
          <a:pPr rtl="0"/>
          <a:r>
            <a:rPr lang="ru-RU" b="1" dirty="0" smtClean="0">
              <a:latin typeface="Times New Roman" panose="02020603050405020304" pitchFamily="18" charset="0"/>
              <a:cs typeface="Times New Roman" panose="02020603050405020304" pitchFamily="18" charset="0"/>
            </a:rPr>
            <a:t>Сообщить представителю нанимателя </a:t>
          </a:r>
          <a:r>
            <a:rPr lang="ru-RU" dirty="0" smtClean="0">
              <a:latin typeface="Times New Roman" panose="02020603050405020304" pitchFamily="18" charset="0"/>
              <a:cs typeface="Times New Roman" panose="02020603050405020304" pitchFamily="18" charset="0"/>
            </a:rPr>
            <a:t>о возникновении личной заинтересованности при исполнении должностных (служебных) обязанностей, которая приводит или может привести к конфликту интересов </a:t>
          </a:r>
          <a:r>
            <a:rPr lang="ru-RU" b="1" dirty="0" smtClean="0">
              <a:latin typeface="Times New Roman" panose="02020603050405020304" pitchFamily="18" charset="0"/>
              <a:cs typeface="Times New Roman" panose="02020603050405020304" pitchFamily="18" charset="0"/>
            </a:rPr>
            <a:t>в письменной форме</a:t>
          </a:r>
          <a:endParaRPr lang="ru-RU" dirty="0">
            <a:latin typeface="Times New Roman" panose="02020603050405020304" pitchFamily="18" charset="0"/>
            <a:cs typeface="Times New Roman" panose="02020603050405020304" pitchFamily="18" charset="0"/>
          </a:endParaRPr>
        </a:p>
      </dgm:t>
    </dgm:pt>
    <dgm:pt modelId="{A8CE6C82-5F33-4277-BF79-9A159649938B}" type="parTrans" cxnId="{CA7BF52B-EDAC-4642-83E0-0F3CC43E2DCC}">
      <dgm:prSet/>
      <dgm:spPr/>
      <dgm:t>
        <a:bodyPr/>
        <a:lstStyle/>
        <a:p>
          <a:endParaRPr lang="ru-RU">
            <a:latin typeface="Times New Roman" panose="02020603050405020304" pitchFamily="18" charset="0"/>
            <a:cs typeface="Times New Roman" panose="02020603050405020304" pitchFamily="18" charset="0"/>
          </a:endParaRPr>
        </a:p>
      </dgm:t>
    </dgm:pt>
    <dgm:pt modelId="{C085F5F4-EA0B-4C11-89AF-BA6DEEC27A89}" type="sibTrans" cxnId="{CA7BF52B-EDAC-4642-83E0-0F3CC43E2DCC}">
      <dgm:prSet/>
      <dgm:spPr>
        <a:solidFill>
          <a:schemeClr val="accent3"/>
        </a:solidFill>
        <a:ln>
          <a:solidFill>
            <a:schemeClr val="bg1"/>
          </a:solidFill>
        </a:ln>
      </dgm:spPr>
      <dgm:t>
        <a:bodyPr/>
        <a:lstStyle/>
        <a:p>
          <a:endParaRPr lang="ru-RU">
            <a:solidFill>
              <a:srgbClr val="FF0000"/>
            </a:solidFill>
            <a:latin typeface="Times New Roman" panose="02020603050405020304" pitchFamily="18" charset="0"/>
            <a:cs typeface="Times New Roman" panose="02020603050405020304" pitchFamily="18" charset="0"/>
          </a:endParaRPr>
        </a:p>
      </dgm:t>
    </dgm:pt>
    <dgm:pt modelId="{BA46BC1B-200A-447E-913B-D87ACEC663FB}">
      <dgm:prSet/>
      <dgm:spPr>
        <a:solidFill>
          <a:schemeClr val="accent6">
            <a:lumMod val="20000"/>
            <a:lumOff val="80000"/>
          </a:schemeClr>
        </a:solidFill>
      </dgm:spPr>
      <dgm:t>
        <a:bodyPr/>
        <a:lstStyle/>
        <a:p>
          <a:pPr rtl="0"/>
          <a:r>
            <a:rPr lang="ru-RU" dirty="0" smtClean="0">
              <a:latin typeface="Times New Roman" panose="02020603050405020304" pitchFamily="18" charset="0"/>
              <a:cs typeface="Times New Roman" panose="02020603050405020304" pitchFamily="18" charset="0"/>
            </a:rPr>
            <a:t>Рассмотреть данное сообщение, провести анализ наличия признаков конфликта интересов и личной заинтересованности при исполнении должностных (служебных) обязанностей, рассмотреть  данный вопрос на заседании Комиссии по соблюдению требований к служебному поведения государственных гражданских служащих города Москвы и урегулированию конфликта интересов в </a:t>
          </a:r>
          <a:r>
            <a:rPr lang="ru-RU" dirty="0" smtClean="0">
              <a:solidFill>
                <a:schemeClr val="bg1"/>
              </a:solidFill>
              <a:latin typeface="Times New Roman" panose="02020603050405020304" pitchFamily="18" charset="0"/>
              <a:cs typeface="Times New Roman" panose="02020603050405020304" pitchFamily="18" charset="0"/>
            </a:rPr>
            <a:t>органе исполнительной власти города Москвы </a:t>
          </a:r>
          <a:endParaRPr lang="ru-RU" dirty="0">
            <a:solidFill>
              <a:schemeClr val="bg1"/>
            </a:solidFill>
            <a:latin typeface="Times New Roman" panose="02020603050405020304" pitchFamily="18" charset="0"/>
            <a:cs typeface="Times New Roman" panose="02020603050405020304" pitchFamily="18" charset="0"/>
          </a:endParaRPr>
        </a:p>
      </dgm:t>
    </dgm:pt>
    <dgm:pt modelId="{D5EC6B87-E073-4BF4-AE80-6FFDE8BE56F7}" type="parTrans" cxnId="{D170C9BD-F60F-4415-AA51-E5CE743D6C53}">
      <dgm:prSet/>
      <dgm:spPr/>
      <dgm:t>
        <a:bodyPr/>
        <a:lstStyle/>
        <a:p>
          <a:endParaRPr lang="ru-RU">
            <a:latin typeface="Times New Roman" panose="02020603050405020304" pitchFamily="18" charset="0"/>
            <a:cs typeface="Times New Roman" panose="02020603050405020304" pitchFamily="18" charset="0"/>
          </a:endParaRPr>
        </a:p>
      </dgm:t>
    </dgm:pt>
    <dgm:pt modelId="{450AD349-ABAC-42A6-AE27-B148E24CAB9F}" type="sibTrans" cxnId="{D170C9BD-F60F-4415-AA51-E5CE743D6C53}">
      <dgm:prSet/>
      <dgm:spPr/>
      <dgm:t>
        <a:bodyPr/>
        <a:lstStyle/>
        <a:p>
          <a:endParaRPr lang="ru-RU">
            <a:latin typeface="Times New Roman" panose="02020603050405020304" pitchFamily="18" charset="0"/>
            <a:cs typeface="Times New Roman" panose="02020603050405020304" pitchFamily="18" charset="0"/>
          </a:endParaRPr>
        </a:p>
      </dgm:t>
    </dgm:pt>
    <dgm:pt modelId="{1395F152-8F3D-4F8F-B3BC-02EE7F145205}" type="pres">
      <dgm:prSet presAssocID="{3AD74417-736E-4D7F-82EB-65FC9ACEF7A7}" presName="Name0" presStyleCnt="0">
        <dgm:presLayoutVars>
          <dgm:dir/>
          <dgm:resizeHandles val="exact"/>
        </dgm:presLayoutVars>
      </dgm:prSet>
      <dgm:spPr/>
      <dgm:t>
        <a:bodyPr/>
        <a:lstStyle/>
        <a:p>
          <a:endParaRPr lang="ru-RU"/>
        </a:p>
      </dgm:t>
    </dgm:pt>
    <dgm:pt modelId="{144EE12A-1F5B-482E-99EA-2FD45EAEFFCE}" type="pres">
      <dgm:prSet presAssocID="{A82BCE28-8A62-477B-B483-5E67416B85E3}" presName="node" presStyleLbl="node1" presStyleIdx="0" presStyleCnt="2">
        <dgm:presLayoutVars>
          <dgm:bulletEnabled val="1"/>
        </dgm:presLayoutVars>
      </dgm:prSet>
      <dgm:spPr/>
      <dgm:t>
        <a:bodyPr/>
        <a:lstStyle/>
        <a:p>
          <a:endParaRPr lang="ru-RU"/>
        </a:p>
      </dgm:t>
    </dgm:pt>
    <dgm:pt modelId="{C5599DE4-79BB-418B-B8C8-ECFBA63BB9E5}" type="pres">
      <dgm:prSet presAssocID="{C085F5F4-EA0B-4C11-89AF-BA6DEEC27A89}" presName="sibTrans" presStyleLbl="sibTrans2D1" presStyleIdx="0" presStyleCnt="1"/>
      <dgm:spPr/>
      <dgm:t>
        <a:bodyPr/>
        <a:lstStyle/>
        <a:p>
          <a:endParaRPr lang="ru-RU"/>
        </a:p>
      </dgm:t>
    </dgm:pt>
    <dgm:pt modelId="{893E3259-3A78-4ACF-8788-809303C90802}" type="pres">
      <dgm:prSet presAssocID="{C085F5F4-EA0B-4C11-89AF-BA6DEEC27A89}" presName="connectorText" presStyleLbl="sibTrans2D1" presStyleIdx="0" presStyleCnt="1"/>
      <dgm:spPr/>
      <dgm:t>
        <a:bodyPr/>
        <a:lstStyle/>
        <a:p>
          <a:endParaRPr lang="ru-RU"/>
        </a:p>
      </dgm:t>
    </dgm:pt>
    <dgm:pt modelId="{6302FAF8-29EB-4BB2-987F-8D80A96EA3E1}" type="pres">
      <dgm:prSet presAssocID="{BA46BC1B-200A-447E-913B-D87ACEC663FB}" presName="node" presStyleLbl="node1" presStyleIdx="1" presStyleCnt="2">
        <dgm:presLayoutVars>
          <dgm:bulletEnabled val="1"/>
        </dgm:presLayoutVars>
      </dgm:prSet>
      <dgm:spPr/>
      <dgm:t>
        <a:bodyPr/>
        <a:lstStyle/>
        <a:p>
          <a:endParaRPr lang="ru-RU"/>
        </a:p>
      </dgm:t>
    </dgm:pt>
  </dgm:ptLst>
  <dgm:cxnLst>
    <dgm:cxn modelId="{9858E962-A0BE-43C9-A6C1-EAEA7337C34D}" type="presOf" srcId="{3AD74417-736E-4D7F-82EB-65FC9ACEF7A7}" destId="{1395F152-8F3D-4F8F-B3BC-02EE7F145205}" srcOrd="0" destOrd="0" presId="urn:microsoft.com/office/officeart/2005/8/layout/process1"/>
    <dgm:cxn modelId="{CA7BF52B-EDAC-4642-83E0-0F3CC43E2DCC}" srcId="{3AD74417-736E-4D7F-82EB-65FC9ACEF7A7}" destId="{A82BCE28-8A62-477B-B483-5E67416B85E3}" srcOrd="0" destOrd="0" parTransId="{A8CE6C82-5F33-4277-BF79-9A159649938B}" sibTransId="{C085F5F4-EA0B-4C11-89AF-BA6DEEC27A89}"/>
    <dgm:cxn modelId="{8D416FD9-6707-43F2-8E49-57C55C145D5D}" type="presOf" srcId="{A82BCE28-8A62-477B-B483-5E67416B85E3}" destId="{144EE12A-1F5B-482E-99EA-2FD45EAEFFCE}" srcOrd="0" destOrd="0" presId="urn:microsoft.com/office/officeart/2005/8/layout/process1"/>
    <dgm:cxn modelId="{97D919C7-9D05-44B1-B166-E81D732A7D2E}" type="presOf" srcId="{C085F5F4-EA0B-4C11-89AF-BA6DEEC27A89}" destId="{893E3259-3A78-4ACF-8788-809303C90802}" srcOrd="1" destOrd="0" presId="urn:microsoft.com/office/officeart/2005/8/layout/process1"/>
    <dgm:cxn modelId="{31F81933-0FD5-488C-96A9-829E005296CA}" type="presOf" srcId="{C085F5F4-EA0B-4C11-89AF-BA6DEEC27A89}" destId="{C5599DE4-79BB-418B-B8C8-ECFBA63BB9E5}" srcOrd="0" destOrd="0" presId="urn:microsoft.com/office/officeart/2005/8/layout/process1"/>
    <dgm:cxn modelId="{362886ED-9F28-4EC4-AD06-2AB284675DE8}" type="presOf" srcId="{BA46BC1B-200A-447E-913B-D87ACEC663FB}" destId="{6302FAF8-29EB-4BB2-987F-8D80A96EA3E1}" srcOrd="0" destOrd="0" presId="urn:microsoft.com/office/officeart/2005/8/layout/process1"/>
    <dgm:cxn modelId="{D170C9BD-F60F-4415-AA51-E5CE743D6C53}" srcId="{3AD74417-736E-4D7F-82EB-65FC9ACEF7A7}" destId="{BA46BC1B-200A-447E-913B-D87ACEC663FB}" srcOrd="1" destOrd="0" parTransId="{D5EC6B87-E073-4BF4-AE80-6FFDE8BE56F7}" sibTransId="{450AD349-ABAC-42A6-AE27-B148E24CAB9F}"/>
    <dgm:cxn modelId="{85E4B6D7-8E07-4209-A922-A48DD75A38EE}" type="presParOf" srcId="{1395F152-8F3D-4F8F-B3BC-02EE7F145205}" destId="{144EE12A-1F5B-482E-99EA-2FD45EAEFFCE}" srcOrd="0" destOrd="0" presId="urn:microsoft.com/office/officeart/2005/8/layout/process1"/>
    <dgm:cxn modelId="{085E37F1-11F1-4D12-8EE4-8D4339194867}" type="presParOf" srcId="{1395F152-8F3D-4F8F-B3BC-02EE7F145205}" destId="{C5599DE4-79BB-418B-B8C8-ECFBA63BB9E5}" srcOrd="1" destOrd="0" presId="urn:microsoft.com/office/officeart/2005/8/layout/process1"/>
    <dgm:cxn modelId="{F92868A2-5EA1-433A-BCF2-C5DF6CFED103}" type="presParOf" srcId="{C5599DE4-79BB-418B-B8C8-ECFBA63BB9E5}" destId="{893E3259-3A78-4ACF-8788-809303C90802}" srcOrd="0" destOrd="0" presId="urn:microsoft.com/office/officeart/2005/8/layout/process1"/>
    <dgm:cxn modelId="{123D5C62-B42E-4CED-976A-B8489177D61C}" type="presParOf" srcId="{1395F152-8F3D-4F8F-B3BC-02EE7F145205}" destId="{6302FAF8-29EB-4BB2-987F-8D80A96EA3E1}"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50D8E-F0B5-426A-8183-78966360E28F}">
      <dsp:nvSpPr>
        <dsp:cNvPr id="0" name=""/>
        <dsp:cNvSpPr/>
      </dsp:nvSpPr>
      <dsp:spPr>
        <a:xfrm>
          <a:off x="-3657160" y="-561932"/>
          <a:ext cx="4359518" cy="4359518"/>
        </a:xfrm>
        <a:prstGeom prst="blockArc">
          <a:avLst>
            <a:gd name="adj1" fmla="val 18900000"/>
            <a:gd name="adj2" fmla="val 2700000"/>
            <a:gd name="adj3" fmla="val 495"/>
          </a:avLst>
        </a:prstGeom>
        <a:noFill/>
        <a:ln w="127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61EC98-2690-4361-AE7D-F903E3537920}">
      <dsp:nvSpPr>
        <dsp:cNvPr id="0" name=""/>
        <dsp:cNvSpPr/>
      </dsp:nvSpPr>
      <dsp:spPr>
        <a:xfrm>
          <a:off x="451657" y="323565"/>
          <a:ext cx="8053367" cy="647130"/>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3660" tIns="40640" rIns="40640" bIns="40640" numCol="1" spcCol="1270" anchor="ctr" anchorCtr="0">
          <a:noAutofit/>
        </a:bodyPr>
        <a:lstStyle/>
        <a:p>
          <a:pPr lvl="0" algn="l" defTabSz="711200" rtl="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наличие личной заинтересованности</a:t>
          </a:r>
          <a:endParaRPr lang="ru-RU" sz="1600" kern="1200" dirty="0">
            <a:latin typeface="Times New Roman" panose="02020603050405020304" pitchFamily="18" charset="0"/>
            <a:cs typeface="Times New Roman" panose="02020603050405020304" pitchFamily="18" charset="0"/>
          </a:endParaRPr>
        </a:p>
      </dsp:txBody>
      <dsp:txXfrm>
        <a:off x="451657" y="323565"/>
        <a:ext cx="8053367" cy="647130"/>
      </dsp:txXfrm>
    </dsp:sp>
    <dsp:sp modelId="{E19F4189-D7FA-4ED7-9691-FB64679EA4BA}">
      <dsp:nvSpPr>
        <dsp:cNvPr id="0" name=""/>
        <dsp:cNvSpPr/>
      </dsp:nvSpPr>
      <dsp:spPr>
        <a:xfrm>
          <a:off x="47200" y="242674"/>
          <a:ext cx="808913" cy="80891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A7EB82-7F71-4CD2-8074-C6B82D74B864}">
      <dsp:nvSpPr>
        <dsp:cNvPr id="0" name=""/>
        <dsp:cNvSpPr/>
      </dsp:nvSpPr>
      <dsp:spPr>
        <a:xfrm>
          <a:off x="686889" y="1294261"/>
          <a:ext cx="7818135" cy="647130"/>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3660" tIns="40640" rIns="40640" bIns="40640" numCol="1" spcCol="1270" anchor="ctr" anchorCtr="0">
          <a:noAutofit/>
        </a:bodyPr>
        <a:lstStyle/>
        <a:p>
          <a:pPr lvl="0" algn="l" defTabSz="711200" rtl="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наличие у гражданского служащего полномочий для реализации личной заинтересованности</a:t>
          </a:r>
          <a:endParaRPr lang="ru-RU" sz="1600" kern="1200" dirty="0">
            <a:latin typeface="Times New Roman" panose="02020603050405020304" pitchFamily="18" charset="0"/>
            <a:cs typeface="Times New Roman" panose="02020603050405020304" pitchFamily="18" charset="0"/>
          </a:endParaRPr>
        </a:p>
      </dsp:txBody>
      <dsp:txXfrm>
        <a:off x="686889" y="1294261"/>
        <a:ext cx="7818135" cy="647130"/>
      </dsp:txXfrm>
    </dsp:sp>
    <dsp:sp modelId="{35590671-D84E-4F8A-B84A-8BB598B0F7E5}">
      <dsp:nvSpPr>
        <dsp:cNvPr id="0" name=""/>
        <dsp:cNvSpPr/>
      </dsp:nvSpPr>
      <dsp:spPr>
        <a:xfrm>
          <a:off x="282432" y="1213370"/>
          <a:ext cx="808913" cy="80891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67C4E6-5601-429D-98BB-696612B301CE}">
      <dsp:nvSpPr>
        <dsp:cNvPr id="0" name=""/>
        <dsp:cNvSpPr/>
      </dsp:nvSpPr>
      <dsp:spPr>
        <a:xfrm>
          <a:off x="451657" y="2157414"/>
          <a:ext cx="8053367" cy="862217"/>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3660" tIns="40640" rIns="40640" bIns="40640" numCol="1" spcCol="1270" anchor="ctr" anchorCtr="0">
          <a:noAutofit/>
        </a:bodyPr>
        <a:lstStyle/>
        <a:p>
          <a:pPr lvl="0" algn="l" defTabSz="711200" rtl="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наличие связи между получением (возможностью получения) доходов или выгод гражданским служащим и (или) лицами, с которыми связана его личная заинтересованность, и реализацией (возможной реализацией) гражданским служащим своих полномочий</a:t>
          </a:r>
          <a:endParaRPr lang="ru-RU" sz="1600" kern="1200" dirty="0">
            <a:latin typeface="Times New Roman" panose="02020603050405020304" pitchFamily="18" charset="0"/>
            <a:cs typeface="Times New Roman" panose="02020603050405020304" pitchFamily="18" charset="0"/>
          </a:endParaRPr>
        </a:p>
      </dsp:txBody>
      <dsp:txXfrm>
        <a:off x="451657" y="2157414"/>
        <a:ext cx="8053367" cy="862217"/>
      </dsp:txXfrm>
    </dsp:sp>
    <dsp:sp modelId="{8AF76137-721B-400A-BC47-63AE1129A753}">
      <dsp:nvSpPr>
        <dsp:cNvPr id="0" name=""/>
        <dsp:cNvSpPr/>
      </dsp:nvSpPr>
      <dsp:spPr>
        <a:xfrm>
          <a:off x="47200" y="2184066"/>
          <a:ext cx="808913" cy="80891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6DE76-04C5-4A7B-8023-B4485EC3A858}">
      <dsp:nvSpPr>
        <dsp:cNvPr id="0" name=""/>
        <dsp:cNvSpPr/>
      </dsp:nvSpPr>
      <dsp:spPr>
        <a:xfrm>
          <a:off x="116454" y="4872"/>
          <a:ext cx="1961552" cy="1351509"/>
        </a:xfrm>
        <a:prstGeom prst="round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D9BF86-A62F-4207-8ED4-D97866BEEAEF}">
      <dsp:nvSpPr>
        <dsp:cNvPr id="0" name=""/>
        <dsp:cNvSpPr/>
      </dsp:nvSpPr>
      <dsp:spPr>
        <a:xfrm>
          <a:off x="70956" y="1371659"/>
          <a:ext cx="2122615" cy="727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rtl="0">
            <a:lnSpc>
              <a:spcPct val="90000"/>
            </a:lnSpc>
            <a:spcBef>
              <a:spcPct val="0"/>
            </a:spcBef>
            <a:spcAft>
              <a:spcPct val="35000"/>
            </a:spcAft>
          </a:pPr>
          <a:r>
            <a:rPr lang="ru-RU" sz="1200" b="0" kern="1200" dirty="0" smtClean="0">
              <a:solidFill>
                <a:schemeClr val="bg1"/>
              </a:solidFill>
              <a:latin typeface="Times New Roman" panose="02020603050405020304" pitchFamily="18" charset="0"/>
              <a:cs typeface="Times New Roman" panose="02020603050405020304" pitchFamily="18" charset="0"/>
            </a:rPr>
            <a:t>выполнение отдельных функций государственного управления в отношении родственников и/или иных лиц, основанные </a:t>
          </a:r>
          <a:r>
            <a:rPr lang="en-US" sz="1200" b="0" kern="1200" dirty="0" smtClean="0">
              <a:solidFill>
                <a:schemeClr val="bg1"/>
              </a:solidFill>
              <a:latin typeface="Times New Roman" panose="02020603050405020304" pitchFamily="18" charset="0"/>
              <a:cs typeface="Times New Roman" panose="02020603050405020304" pitchFamily="18" charset="0"/>
            </a:rPr>
            <a:t/>
          </a:r>
          <a:br>
            <a:rPr lang="en-US" sz="1200" b="0" kern="1200" dirty="0" smtClean="0">
              <a:solidFill>
                <a:schemeClr val="bg1"/>
              </a:solidFill>
              <a:latin typeface="Times New Roman" panose="02020603050405020304" pitchFamily="18" charset="0"/>
              <a:cs typeface="Times New Roman" panose="02020603050405020304" pitchFamily="18" charset="0"/>
            </a:rPr>
          </a:br>
          <a:r>
            <a:rPr lang="ru-RU" sz="1200" b="0" kern="1200" dirty="0" smtClean="0">
              <a:solidFill>
                <a:schemeClr val="bg1"/>
              </a:solidFill>
              <a:latin typeface="Times New Roman" panose="02020603050405020304" pitchFamily="18" charset="0"/>
              <a:cs typeface="Times New Roman" panose="02020603050405020304" pitchFamily="18" charset="0"/>
            </a:rPr>
            <a:t>на нравственных обязательствах</a:t>
          </a:r>
          <a:endParaRPr lang="ru-RU" sz="1200" b="0" kern="1200" dirty="0">
            <a:solidFill>
              <a:schemeClr val="bg1"/>
            </a:solidFill>
            <a:latin typeface="Times New Roman" panose="02020603050405020304" pitchFamily="18" charset="0"/>
            <a:cs typeface="Times New Roman" panose="02020603050405020304" pitchFamily="18" charset="0"/>
          </a:endParaRPr>
        </a:p>
      </dsp:txBody>
      <dsp:txXfrm>
        <a:off x="70956" y="1371659"/>
        <a:ext cx="2122615" cy="727735"/>
      </dsp:txXfrm>
    </dsp:sp>
    <dsp:sp modelId="{CE6786DC-825C-4003-AC4D-5E2B3C754339}">
      <dsp:nvSpPr>
        <dsp:cNvPr id="0" name=""/>
        <dsp:cNvSpPr/>
      </dsp:nvSpPr>
      <dsp:spPr>
        <a:xfrm>
          <a:off x="2511307" y="6075"/>
          <a:ext cx="1961552" cy="1351509"/>
        </a:xfrm>
        <a:prstGeom prst="round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B6F4CE-1E77-4C88-B42F-E68E1FF03E65}">
      <dsp:nvSpPr>
        <dsp:cNvPr id="0" name=""/>
        <dsp:cNvSpPr/>
      </dsp:nvSpPr>
      <dsp:spPr>
        <a:xfrm>
          <a:off x="2511307" y="1357585"/>
          <a:ext cx="1961552" cy="727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rtl="0">
            <a:lnSpc>
              <a:spcPct val="90000"/>
            </a:lnSpc>
            <a:spcBef>
              <a:spcPct val="0"/>
            </a:spcBef>
            <a:spcAft>
              <a:spcPct val="35000"/>
            </a:spcAft>
          </a:pPr>
          <a:r>
            <a:rPr lang="ru-RU" sz="1200" b="0" kern="1200" dirty="0" smtClean="0">
              <a:solidFill>
                <a:schemeClr val="bg1"/>
              </a:solidFill>
              <a:latin typeface="Times New Roman" panose="02020603050405020304" pitchFamily="18" charset="0"/>
              <a:cs typeface="Times New Roman" panose="02020603050405020304" pitchFamily="18" charset="0"/>
            </a:rPr>
            <a:t>выполнение оплачиваемой работы</a:t>
          </a:r>
          <a:endParaRPr lang="ru-RU" sz="1200" b="0" kern="1200" dirty="0">
            <a:solidFill>
              <a:schemeClr val="bg1"/>
            </a:solidFill>
            <a:latin typeface="Times New Roman" panose="02020603050405020304" pitchFamily="18" charset="0"/>
            <a:cs typeface="Times New Roman" panose="02020603050405020304" pitchFamily="18" charset="0"/>
          </a:endParaRPr>
        </a:p>
      </dsp:txBody>
      <dsp:txXfrm>
        <a:off x="2511307" y="1357585"/>
        <a:ext cx="1961552" cy="727735"/>
      </dsp:txXfrm>
    </dsp:sp>
    <dsp:sp modelId="{6902ADD4-DB1E-4FD7-8E88-5A60AD609BD8}">
      <dsp:nvSpPr>
        <dsp:cNvPr id="0" name=""/>
        <dsp:cNvSpPr/>
      </dsp:nvSpPr>
      <dsp:spPr>
        <a:xfrm>
          <a:off x="4669097" y="1666"/>
          <a:ext cx="1981657" cy="1369146"/>
        </a:xfrm>
        <a:prstGeom prst="round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8744FC-67AF-465E-8B91-834D08FE0806}">
      <dsp:nvSpPr>
        <dsp:cNvPr id="0" name=""/>
        <dsp:cNvSpPr/>
      </dsp:nvSpPr>
      <dsp:spPr>
        <a:xfrm>
          <a:off x="4679150" y="1361994"/>
          <a:ext cx="1961552" cy="727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rtl="0">
            <a:lnSpc>
              <a:spcPct val="90000"/>
            </a:lnSpc>
            <a:spcBef>
              <a:spcPct val="0"/>
            </a:spcBef>
            <a:spcAft>
              <a:spcPct val="35000"/>
            </a:spcAft>
          </a:pPr>
          <a:r>
            <a:rPr lang="ru-RU" sz="1200" b="0" kern="1200" dirty="0" smtClean="0">
              <a:solidFill>
                <a:schemeClr val="bg1"/>
              </a:solidFill>
              <a:latin typeface="Times New Roman" panose="02020603050405020304" pitchFamily="18" charset="0"/>
              <a:cs typeface="Times New Roman" panose="02020603050405020304" pitchFamily="18" charset="0"/>
            </a:rPr>
            <a:t>владение имуществом, ценными бумагами, банковскими вкладами</a:t>
          </a:r>
          <a:endParaRPr lang="ru-RU" sz="1200" b="0" kern="1200" dirty="0">
            <a:solidFill>
              <a:schemeClr val="bg1"/>
            </a:solidFill>
            <a:latin typeface="Times New Roman" panose="02020603050405020304" pitchFamily="18" charset="0"/>
            <a:cs typeface="Times New Roman" panose="02020603050405020304" pitchFamily="18" charset="0"/>
          </a:endParaRPr>
        </a:p>
      </dsp:txBody>
      <dsp:txXfrm>
        <a:off x="4679150" y="1361994"/>
        <a:ext cx="1961552" cy="727735"/>
      </dsp:txXfrm>
    </dsp:sp>
    <dsp:sp modelId="{99C5A9FF-F071-4365-A289-C3F28338EBE7}">
      <dsp:nvSpPr>
        <dsp:cNvPr id="0" name=""/>
        <dsp:cNvSpPr/>
      </dsp:nvSpPr>
      <dsp:spPr>
        <a:xfrm>
          <a:off x="6846992" y="6075"/>
          <a:ext cx="1961552" cy="1351509"/>
        </a:xfrm>
        <a:prstGeom prst="round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71122B-4A56-4C2A-B0DA-0C7D509C8558}">
      <dsp:nvSpPr>
        <dsp:cNvPr id="0" name=""/>
        <dsp:cNvSpPr/>
      </dsp:nvSpPr>
      <dsp:spPr>
        <a:xfrm>
          <a:off x="6846992" y="1357585"/>
          <a:ext cx="1961552" cy="727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rtl="0">
            <a:lnSpc>
              <a:spcPct val="90000"/>
            </a:lnSpc>
            <a:spcBef>
              <a:spcPct val="0"/>
            </a:spcBef>
            <a:spcAft>
              <a:spcPct val="35000"/>
            </a:spcAft>
          </a:pPr>
          <a:r>
            <a:rPr lang="ru-RU" sz="1200" b="0" kern="1200" dirty="0" smtClean="0">
              <a:solidFill>
                <a:schemeClr val="bg1"/>
              </a:solidFill>
              <a:latin typeface="Times New Roman" panose="02020603050405020304" pitchFamily="18" charset="0"/>
              <a:cs typeface="Times New Roman" panose="02020603050405020304" pitchFamily="18" charset="0"/>
            </a:rPr>
            <a:t>получение подарков и услуг</a:t>
          </a:r>
          <a:endParaRPr lang="ru-RU" sz="1200" b="0" kern="1200" dirty="0">
            <a:solidFill>
              <a:schemeClr val="bg1"/>
            </a:solidFill>
            <a:latin typeface="Times New Roman" panose="02020603050405020304" pitchFamily="18" charset="0"/>
            <a:cs typeface="Times New Roman" panose="02020603050405020304" pitchFamily="18" charset="0"/>
          </a:endParaRPr>
        </a:p>
      </dsp:txBody>
      <dsp:txXfrm>
        <a:off x="6846992" y="1357585"/>
        <a:ext cx="1961552" cy="727735"/>
      </dsp:txXfrm>
    </dsp:sp>
    <dsp:sp modelId="{EC8E6ED3-7844-46C1-A3C5-7E33473CF107}">
      <dsp:nvSpPr>
        <dsp:cNvPr id="0" name=""/>
        <dsp:cNvSpPr/>
      </dsp:nvSpPr>
      <dsp:spPr>
        <a:xfrm>
          <a:off x="2041102" y="2080118"/>
          <a:ext cx="1961552" cy="1351509"/>
        </a:xfrm>
        <a:prstGeom prst="roundRect">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840ABC-CD92-4EFE-8B82-649E849B38F8}">
      <dsp:nvSpPr>
        <dsp:cNvPr id="0" name=""/>
        <dsp:cNvSpPr/>
      </dsp:nvSpPr>
      <dsp:spPr>
        <a:xfrm>
          <a:off x="2041102" y="3454485"/>
          <a:ext cx="1961552" cy="727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rtl="0">
            <a:lnSpc>
              <a:spcPct val="90000"/>
            </a:lnSpc>
            <a:spcBef>
              <a:spcPct val="0"/>
            </a:spcBef>
            <a:spcAft>
              <a:spcPct val="35000"/>
            </a:spcAft>
          </a:pPr>
          <a:r>
            <a:rPr lang="ru-RU" sz="1200" b="0" kern="1200" dirty="0" smtClean="0">
              <a:solidFill>
                <a:schemeClr val="bg1"/>
              </a:solidFill>
              <a:latin typeface="Times New Roman" panose="02020603050405020304" pitchFamily="18" charset="0"/>
              <a:cs typeface="Times New Roman" panose="02020603050405020304" pitchFamily="18" charset="0"/>
            </a:rPr>
            <a:t>имущественные обязательства и судебные разбирательства</a:t>
          </a:r>
          <a:endParaRPr lang="ru-RU" sz="1200" b="0" kern="1200" dirty="0">
            <a:solidFill>
              <a:schemeClr val="bg1"/>
            </a:solidFill>
            <a:latin typeface="Times New Roman" panose="02020603050405020304" pitchFamily="18" charset="0"/>
            <a:cs typeface="Times New Roman" panose="02020603050405020304" pitchFamily="18" charset="0"/>
          </a:endParaRPr>
        </a:p>
      </dsp:txBody>
      <dsp:txXfrm>
        <a:off x="2041102" y="3454485"/>
        <a:ext cx="1961552" cy="727735"/>
      </dsp:txXfrm>
    </dsp:sp>
    <dsp:sp modelId="{07110526-51A1-44EC-A4A9-9EBEC325A77E}">
      <dsp:nvSpPr>
        <dsp:cNvPr id="0" name=""/>
        <dsp:cNvSpPr/>
      </dsp:nvSpPr>
      <dsp:spPr>
        <a:xfrm>
          <a:off x="4428157" y="2080118"/>
          <a:ext cx="1961552" cy="1351509"/>
        </a:xfrm>
        <a:prstGeom prst="roundRect">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4394EF-1AAE-4F17-B509-73D5B337935C}">
      <dsp:nvSpPr>
        <dsp:cNvPr id="0" name=""/>
        <dsp:cNvSpPr/>
      </dsp:nvSpPr>
      <dsp:spPr>
        <a:xfrm>
          <a:off x="4428157" y="3382155"/>
          <a:ext cx="1961552" cy="727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rtl="0">
            <a:lnSpc>
              <a:spcPct val="90000"/>
            </a:lnSpc>
            <a:spcBef>
              <a:spcPct val="0"/>
            </a:spcBef>
            <a:spcAft>
              <a:spcPct val="35000"/>
            </a:spcAft>
          </a:pPr>
          <a:r>
            <a:rPr lang="ru-RU" sz="1200" b="0" kern="1200" dirty="0" smtClean="0">
              <a:solidFill>
                <a:schemeClr val="bg1"/>
              </a:solidFill>
              <a:latin typeface="Times New Roman" panose="02020603050405020304" pitchFamily="18" charset="0"/>
              <a:cs typeface="Times New Roman" panose="02020603050405020304" pitchFamily="18" charset="0"/>
            </a:rPr>
            <a:t>взаимодействие с бывшим работодателем и трудоустройство после увольнения с государственной службы</a:t>
          </a:r>
          <a:endParaRPr lang="ru-RU" sz="1200" b="0" kern="1200" dirty="0">
            <a:solidFill>
              <a:schemeClr val="bg1"/>
            </a:solidFill>
            <a:latin typeface="Times New Roman" panose="02020603050405020304" pitchFamily="18" charset="0"/>
            <a:cs typeface="Times New Roman" panose="02020603050405020304" pitchFamily="18" charset="0"/>
          </a:endParaRPr>
        </a:p>
      </dsp:txBody>
      <dsp:txXfrm>
        <a:off x="4428157" y="3382155"/>
        <a:ext cx="1961552" cy="727735"/>
      </dsp:txXfrm>
    </dsp:sp>
    <dsp:sp modelId="{4D5A10E9-BCFC-4DFE-94C9-D20A1EEC6183}">
      <dsp:nvSpPr>
        <dsp:cNvPr id="0" name=""/>
        <dsp:cNvSpPr/>
      </dsp:nvSpPr>
      <dsp:spPr>
        <a:xfrm>
          <a:off x="6713016" y="2080118"/>
          <a:ext cx="1961552" cy="1351509"/>
        </a:xfrm>
        <a:prstGeom prst="roundRect">
          <a:avLst/>
        </a:prstGeom>
        <a:blipFill rotWithShape="1">
          <a:blip xmlns:r="http://schemas.openxmlformats.org/officeDocument/2006/relationships" r:embed="rId7"/>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56547D-A007-492B-9A94-3D39DE4CEFC7}">
      <dsp:nvSpPr>
        <dsp:cNvPr id="0" name=""/>
        <dsp:cNvSpPr/>
      </dsp:nvSpPr>
      <dsp:spPr>
        <a:xfrm>
          <a:off x="6787516" y="3531487"/>
          <a:ext cx="1961552" cy="727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rtl="0">
            <a:lnSpc>
              <a:spcPct val="90000"/>
            </a:lnSpc>
            <a:spcBef>
              <a:spcPct val="0"/>
            </a:spcBef>
            <a:spcAft>
              <a:spcPct val="35000"/>
            </a:spcAft>
          </a:pPr>
          <a:r>
            <a:rPr lang="ru-RU" sz="1200" b="0" kern="1200" dirty="0" smtClean="0">
              <a:solidFill>
                <a:schemeClr val="bg1"/>
              </a:solidFill>
              <a:latin typeface="Times New Roman" panose="02020603050405020304" pitchFamily="18" charset="0"/>
              <a:cs typeface="Times New Roman" panose="02020603050405020304" pitchFamily="18" charset="0"/>
            </a:rPr>
            <a:t>использование служебной информации</a:t>
          </a:r>
          <a:endParaRPr lang="ru-RU" sz="1200" b="0" kern="1200" dirty="0">
            <a:solidFill>
              <a:schemeClr val="bg1"/>
            </a:solidFill>
            <a:latin typeface="Times New Roman" panose="02020603050405020304" pitchFamily="18" charset="0"/>
            <a:cs typeface="Times New Roman" panose="02020603050405020304" pitchFamily="18" charset="0"/>
          </a:endParaRPr>
        </a:p>
      </dsp:txBody>
      <dsp:txXfrm>
        <a:off x="6787516" y="3531487"/>
        <a:ext cx="1961552" cy="7277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EE12A-1F5B-482E-99EA-2FD45EAEFFCE}">
      <dsp:nvSpPr>
        <dsp:cNvPr id="0" name=""/>
        <dsp:cNvSpPr/>
      </dsp:nvSpPr>
      <dsp:spPr>
        <a:xfrm>
          <a:off x="1870" y="118698"/>
          <a:ext cx="3988884" cy="2831562"/>
        </a:xfrm>
        <a:prstGeom prst="roundRect">
          <a:avLst>
            <a:gd name="adj" fmla="val 10000"/>
          </a:avLst>
        </a:prstGeom>
        <a:solidFill>
          <a:schemeClr val="accent6">
            <a:lumMod val="20000"/>
            <a:lumOff val="8000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endParaRPr lang="ru-RU" sz="1600" b="1" kern="1200" dirty="0" smtClean="0">
            <a:latin typeface="Times New Roman" panose="02020603050405020304" pitchFamily="18" charset="0"/>
            <a:cs typeface="Times New Roman" panose="02020603050405020304" pitchFamily="18" charset="0"/>
          </a:endParaRPr>
        </a:p>
        <a:p>
          <a:pPr lvl="0" algn="ctr" defTabSz="711200" rtl="0">
            <a:lnSpc>
              <a:spcPct val="90000"/>
            </a:lnSpc>
            <a:spcBef>
              <a:spcPct val="0"/>
            </a:spcBef>
            <a:spcAft>
              <a:spcPct val="35000"/>
            </a:spcAft>
          </a:pPr>
          <a:endParaRPr lang="ru-RU" sz="1600" b="1" kern="1200" dirty="0" smtClean="0">
            <a:latin typeface="Times New Roman" panose="02020603050405020304" pitchFamily="18" charset="0"/>
            <a:cs typeface="Times New Roman" panose="02020603050405020304" pitchFamily="18" charset="0"/>
          </a:endParaRPr>
        </a:p>
        <a:p>
          <a:pPr lvl="0" algn="ctr" defTabSz="711200" rtl="0">
            <a:lnSpc>
              <a:spcPct val="90000"/>
            </a:lnSpc>
            <a:spcBef>
              <a:spcPct val="0"/>
            </a:spcBef>
            <a:spcAft>
              <a:spcPct val="35000"/>
            </a:spcAft>
          </a:pPr>
          <a:endParaRPr lang="ru-RU" sz="1600" b="1" kern="1200" dirty="0" smtClean="0">
            <a:latin typeface="Times New Roman" panose="02020603050405020304" pitchFamily="18" charset="0"/>
            <a:cs typeface="Times New Roman" panose="02020603050405020304" pitchFamily="18" charset="0"/>
          </a:endParaRPr>
        </a:p>
        <a:p>
          <a:pPr lvl="0" algn="ctr" defTabSz="711200" rtl="0">
            <a:lnSpc>
              <a:spcPct val="90000"/>
            </a:lnSpc>
            <a:spcBef>
              <a:spcPct val="0"/>
            </a:spcBef>
            <a:spcAft>
              <a:spcPct val="35000"/>
            </a:spcAft>
          </a:pPr>
          <a:r>
            <a:rPr lang="ru-RU" sz="1600" b="1" kern="1200" dirty="0" smtClean="0">
              <a:latin typeface="Times New Roman" panose="02020603050405020304" pitchFamily="18" charset="0"/>
              <a:cs typeface="Times New Roman" panose="02020603050405020304" pitchFamily="18" charset="0"/>
            </a:rPr>
            <a:t>Сообщить представителю нанимателя </a:t>
          </a:r>
          <a:r>
            <a:rPr lang="ru-RU" sz="1600" kern="1200" dirty="0" smtClean="0">
              <a:latin typeface="Times New Roman" panose="02020603050405020304" pitchFamily="18" charset="0"/>
              <a:cs typeface="Times New Roman" panose="02020603050405020304" pitchFamily="18" charset="0"/>
            </a:rPr>
            <a:t>о возникновении личной заинтересованности при исполнении должностных (служебных) обязанностей, которая приводит или может привести к конфликту интересов </a:t>
          </a:r>
          <a:r>
            <a:rPr lang="ru-RU" sz="1600" b="1" kern="1200" dirty="0" smtClean="0">
              <a:latin typeface="Times New Roman" panose="02020603050405020304" pitchFamily="18" charset="0"/>
              <a:cs typeface="Times New Roman" panose="02020603050405020304" pitchFamily="18" charset="0"/>
            </a:rPr>
            <a:t>в письменной форме</a:t>
          </a:r>
          <a:endParaRPr lang="ru-RU" sz="1600" kern="1200" dirty="0">
            <a:latin typeface="Times New Roman" panose="02020603050405020304" pitchFamily="18" charset="0"/>
            <a:cs typeface="Times New Roman" panose="02020603050405020304" pitchFamily="18" charset="0"/>
          </a:endParaRPr>
        </a:p>
      </dsp:txBody>
      <dsp:txXfrm>
        <a:off x="84804" y="201632"/>
        <a:ext cx="3823016" cy="2665694"/>
      </dsp:txXfrm>
    </dsp:sp>
    <dsp:sp modelId="{C5599DE4-79BB-418B-B8C8-ECFBA63BB9E5}">
      <dsp:nvSpPr>
        <dsp:cNvPr id="0" name=""/>
        <dsp:cNvSpPr/>
      </dsp:nvSpPr>
      <dsp:spPr>
        <a:xfrm>
          <a:off x="4389643" y="1039858"/>
          <a:ext cx="845643" cy="989243"/>
        </a:xfrm>
        <a:prstGeom prst="rightArrow">
          <a:avLst>
            <a:gd name="adj1" fmla="val 60000"/>
            <a:gd name="adj2" fmla="val 50000"/>
          </a:avLst>
        </a:prstGeom>
        <a:solidFill>
          <a:schemeClr val="accent3"/>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ru-RU" sz="1300" kern="1200">
            <a:solidFill>
              <a:srgbClr val="FF0000"/>
            </a:solidFill>
            <a:latin typeface="Times New Roman" panose="02020603050405020304" pitchFamily="18" charset="0"/>
            <a:cs typeface="Times New Roman" panose="02020603050405020304" pitchFamily="18" charset="0"/>
          </a:endParaRPr>
        </a:p>
      </dsp:txBody>
      <dsp:txXfrm>
        <a:off x="4389643" y="1237707"/>
        <a:ext cx="591950" cy="593545"/>
      </dsp:txXfrm>
    </dsp:sp>
    <dsp:sp modelId="{6302FAF8-29EB-4BB2-987F-8D80A96EA3E1}">
      <dsp:nvSpPr>
        <dsp:cNvPr id="0" name=""/>
        <dsp:cNvSpPr/>
      </dsp:nvSpPr>
      <dsp:spPr>
        <a:xfrm>
          <a:off x="5586308" y="118698"/>
          <a:ext cx="3988884" cy="2831562"/>
        </a:xfrm>
        <a:prstGeom prst="roundRect">
          <a:avLst>
            <a:gd name="adj" fmla="val 10000"/>
          </a:avLst>
        </a:prstGeom>
        <a:solidFill>
          <a:schemeClr val="accent6">
            <a:lumMod val="20000"/>
            <a:lumOff val="80000"/>
          </a:schemeClr>
        </a:solid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ru-RU" sz="1600" kern="1200" dirty="0" smtClean="0">
              <a:latin typeface="Times New Roman" panose="02020603050405020304" pitchFamily="18" charset="0"/>
              <a:cs typeface="Times New Roman" panose="02020603050405020304" pitchFamily="18" charset="0"/>
            </a:rPr>
            <a:t>Рассмотреть данное сообщение, провести анализ наличия признаков конфликта интересов и личной заинтересованности при исполнении должностных (служебных) обязанностей, рассмотреть  данный вопрос на заседании Комиссии по соблюдению требований к служебному поведения государственных гражданских служащих города Москвы и урегулированию конфликта интересов в </a:t>
          </a:r>
          <a:r>
            <a:rPr lang="ru-RU" sz="1600" kern="1200" dirty="0" smtClean="0">
              <a:solidFill>
                <a:schemeClr val="bg1"/>
              </a:solidFill>
              <a:latin typeface="Times New Roman" panose="02020603050405020304" pitchFamily="18" charset="0"/>
              <a:cs typeface="Times New Roman" panose="02020603050405020304" pitchFamily="18" charset="0"/>
            </a:rPr>
            <a:t>органе исполнительной власти города Москвы </a:t>
          </a:r>
          <a:endParaRPr lang="ru-RU" sz="1600" kern="1200" dirty="0">
            <a:solidFill>
              <a:schemeClr val="bg1"/>
            </a:solidFill>
            <a:latin typeface="Times New Roman" panose="02020603050405020304" pitchFamily="18" charset="0"/>
            <a:cs typeface="Times New Roman" panose="02020603050405020304" pitchFamily="18" charset="0"/>
          </a:endParaRPr>
        </a:p>
      </dsp:txBody>
      <dsp:txXfrm>
        <a:off x="5669242" y="201632"/>
        <a:ext cx="3823016" cy="266569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B8E3568B-CE5D-405C-96CA-D4B2610CDCA1}"/>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Arial" charset="0"/>
                <a:cs typeface="Arial" charset="0"/>
              </a:defRPr>
            </a:lvl1pPr>
          </a:lstStyle>
          <a:p>
            <a:pPr>
              <a:defRPr/>
            </a:pPr>
            <a:endParaRPr lang="ru-RU"/>
          </a:p>
        </p:txBody>
      </p:sp>
      <p:sp>
        <p:nvSpPr>
          <p:cNvPr id="3" name="Дата 2">
            <a:extLst>
              <a:ext uri="{FF2B5EF4-FFF2-40B4-BE49-F238E27FC236}">
                <a16:creationId xmlns:a16="http://schemas.microsoft.com/office/drawing/2014/main" id="{7F1D3D24-9E54-42AD-B45F-9568F59710AE}"/>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Arial" charset="0"/>
                <a:cs typeface="Arial" charset="0"/>
              </a:defRPr>
            </a:lvl1pPr>
          </a:lstStyle>
          <a:p>
            <a:pPr>
              <a:defRPr/>
            </a:pPr>
            <a:fld id="{5C0F1C98-6711-4BD9-A65C-F8CCE89A5163}" type="datetimeFigureOut">
              <a:rPr lang="ru-RU"/>
              <a:pPr>
                <a:defRPr/>
              </a:pPr>
              <a:t>20.11.2025</a:t>
            </a:fld>
            <a:endParaRPr lang="ru-RU"/>
          </a:p>
        </p:txBody>
      </p:sp>
      <p:sp>
        <p:nvSpPr>
          <p:cNvPr id="4" name="Образ слайда 3">
            <a:extLst>
              <a:ext uri="{FF2B5EF4-FFF2-40B4-BE49-F238E27FC236}">
                <a16:creationId xmlns:a16="http://schemas.microsoft.com/office/drawing/2014/main" id="{49F5A2C6-7D00-4C64-B4C4-DF0FD9FE9D48}"/>
              </a:ext>
            </a:extLst>
          </p:cNvPr>
          <p:cNvSpPr>
            <a:spLocks noGrp="1" noRot="1" noChangeAspect="1"/>
          </p:cNvSpPr>
          <p:nvPr>
            <p:ph type="sldImg" idx="2"/>
          </p:nvPr>
        </p:nvSpPr>
        <p:spPr>
          <a:xfrm>
            <a:off x="711200" y="744538"/>
            <a:ext cx="5375275" cy="3722687"/>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a:extLst>
              <a:ext uri="{FF2B5EF4-FFF2-40B4-BE49-F238E27FC236}">
                <a16:creationId xmlns:a16="http://schemas.microsoft.com/office/drawing/2014/main" id="{0095A8A1-A192-4FE8-A802-FC7DF78A33BF}"/>
              </a:ext>
            </a:extLst>
          </p:cNvPr>
          <p:cNvSpPr>
            <a:spLocks noGrp="1"/>
          </p:cNvSpPr>
          <p:nvPr>
            <p:ph type="body" sz="quarter" idx="3"/>
          </p:nvPr>
        </p:nvSpPr>
        <p:spPr>
          <a:xfrm>
            <a:off x="679450" y="4714875"/>
            <a:ext cx="5438775" cy="4468813"/>
          </a:xfrm>
          <a:prstGeom prst="rect">
            <a:avLst/>
          </a:prstGeom>
        </p:spPr>
        <p:txBody>
          <a:bodyPr vert="horz" lIns="91440" tIns="45720" rIns="91440" bIns="45720" rtlCol="0">
            <a:normAutofit/>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a:extLst>
              <a:ext uri="{FF2B5EF4-FFF2-40B4-BE49-F238E27FC236}">
                <a16:creationId xmlns:a16="http://schemas.microsoft.com/office/drawing/2014/main" id="{4364217F-9086-4475-B6A8-4C806A1A1F91}"/>
              </a:ext>
            </a:extLst>
          </p:cNvPr>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Arial" charset="0"/>
                <a:cs typeface="Arial" charset="0"/>
              </a:defRPr>
            </a:lvl1pPr>
          </a:lstStyle>
          <a:p>
            <a:pPr>
              <a:defRPr/>
            </a:pPr>
            <a:endParaRPr lang="ru-RU"/>
          </a:p>
        </p:txBody>
      </p:sp>
      <p:sp>
        <p:nvSpPr>
          <p:cNvPr id="7" name="Номер слайда 6">
            <a:extLst>
              <a:ext uri="{FF2B5EF4-FFF2-40B4-BE49-F238E27FC236}">
                <a16:creationId xmlns:a16="http://schemas.microsoft.com/office/drawing/2014/main" id="{E6AD729A-F139-41D9-AF69-B6D28DF67BE4}"/>
              </a:ext>
            </a:extLst>
          </p:cNvPr>
          <p:cNvSpPr>
            <a:spLocks noGrp="1"/>
          </p:cNvSpPr>
          <p:nvPr>
            <p:ph type="sldNum" sz="quarter" idx="5"/>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D1AB9BD0-910D-4943-AA62-711907AFCB75}"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D1AB9BD0-910D-4943-AA62-711907AFCB75}" type="slidenum">
              <a:rPr lang="ru-RU" altLang="ru-RU" smtClean="0"/>
              <a:pPr>
                <a:defRPr/>
              </a:pPr>
              <a:t>7</a:t>
            </a:fld>
            <a:endParaRPr lang="ru-RU" altLang="ru-RU"/>
          </a:p>
        </p:txBody>
      </p:sp>
    </p:spTree>
    <p:extLst>
      <p:ext uri="{BB962C8B-B14F-4D97-AF65-F5344CB8AC3E}">
        <p14:creationId xmlns:p14="http://schemas.microsoft.com/office/powerpoint/2010/main" val="97699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D1AB9BD0-910D-4943-AA62-711907AFCB75}" type="slidenum">
              <a:rPr lang="ru-RU" altLang="ru-RU" smtClean="0"/>
              <a:pPr>
                <a:defRPr/>
              </a:pPr>
              <a:t>8</a:t>
            </a:fld>
            <a:endParaRPr lang="ru-RU" altLang="ru-RU"/>
          </a:p>
        </p:txBody>
      </p:sp>
    </p:spTree>
    <p:extLst>
      <p:ext uri="{BB962C8B-B14F-4D97-AF65-F5344CB8AC3E}">
        <p14:creationId xmlns:p14="http://schemas.microsoft.com/office/powerpoint/2010/main" val="1172052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D1AB9BD0-910D-4943-AA62-711907AFCB75}" type="slidenum">
              <a:rPr lang="ru-RU" altLang="ru-RU" smtClean="0"/>
              <a:pPr>
                <a:defRPr/>
              </a:pPr>
              <a:t>10</a:t>
            </a:fld>
            <a:endParaRPr lang="ru-RU" altLang="ru-RU"/>
          </a:p>
        </p:txBody>
      </p:sp>
    </p:spTree>
    <p:extLst>
      <p:ext uri="{BB962C8B-B14F-4D97-AF65-F5344CB8AC3E}">
        <p14:creationId xmlns:p14="http://schemas.microsoft.com/office/powerpoint/2010/main" val="116561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D1AB9BD0-910D-4943-AA62-711907AFCB75}" type="slidenum">
              <a:rPr lang="ru-RU" altLang="ru-RU" smtClean="0"/>
              <a:pPr>
                <a:defRPr/>
              </a:pPr>
              <a:t>11</a:t>
            </a:fld>
            <a:endParaRPr lang="ru-RU" altLang="ru-RU"/>
          </a:p>
        </p:txBody>
      </p:sp>
    </p:spTree>
    <p:extLst>
      <p:ext uri="{BB962C8B-B14F-4D97-AF65-F5344CB8AC3E}">
        <p14:creationId xmlns:p14="http://schemas.microsoft.com/office/powerpoint/2010/main" val="3814304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5559" y="2059012"/>
            <a:ext cx="990898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97179" y="2166366"/>
            <a:ext cx="9320647" cy="1739347"/>
          </a:xfrm>
        </p:spPr>
        <p:txBody>
          <a:bodyPr tIns="45720" bIns="45720" anchor="ctr">
            <a:normAutofit/>
          </a:bodyPr>
          <a:lstStyle>
            <a:lvl1pPr algn="ctr">
              <a:lnSpc>
                <a:spcPct val="80000"/>
              </a:lnSpc>
              <a:defRPr sz="6000" spc="0" baseline="0"/>
            </a:lvl1pPr>
          </a:lstStyle>
          <a:p>
            <a:r>
              <a:rPr lang="ru-RU" smtClean="0"/>
              <a:t>Образец заголовка</a:t>
            </a:r>
            <a:endParaRPr lang="en-US" dirty="0"/>
          </a:p>
        </p:txBody>
      </p:sp>
      <p:sp>
        <p:nvSpPr>
          <p:cNvPr id="3" name="Subtitle 2"/>
          <p:cNvSpPr>
            <a:spLocks noGrp="1"/>
          </p:cNvSpPr>
          <p:nvPr>
            <p:ph type="subTitle" idx="1"/>
          </p:nvPr>
        </p:nvSpPr>
        <p:spPr>
          <a:xfrm>
            <a:off x="1238250" y="3970316"/>
            <a:ext cx="74295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fld id="{B6B47E92-608E-46CD-AEB5-38B92A85D9AD}" type="datetimeFigureOut">
              <a:rPr lang="ru-RU" smtClean="0"/>
              <a:pPr>
                <a:defRPr/>
              </a:pPr>
              <a:t>20.11.2025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C6FEC536-BB18-486F-BED0-C71B6CB29F43}" type="slidenum">
              <a:rPr lang="ru-RU" altLang="ru-RU" smtClean="0"/>
              <a:pPr>
                <a:defRPr/>
              </a:pPr>
              <a:t>‹#›</a:t>
            </a:fld>
            <a:endParaRPr lang="ru-RU" altLang="ru-RU"/>
          </a:p>
        </p:txBody>
      </p:sp>
    </p:spTree>
    <p:extLst>
      <p:ext uri="{BB962C8B-B14F-4D97-AF65-F5344CB8AC3E}">
        <p14:creationId xmlns:p14="http://schemas.microsoft.com/office/powerpoint/2010/main" val="3798543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fld id="{2390EFD3-A49F-40DF-847E-22D775B9AEAB}" type="datetimeFigureOut">
              <a:rPr lang="ru-RU" smtClean="0"/>
              <a:pPr>
                <a:defRPr/>
              </a:pPr>
              <a:t>20.11.2025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C919E8AA-FC98-4B8D-A270-A18FB9ADC83C}" type="slidenum">
              <a:rPr lang="ru-RU" altLang="ru-RU" smtClean="0"/>
              <a:pPr>
                <a:defRPr/>
              </a:pPr>
              <a:t>‹#›</a:t>
            </a:fld>
            <a:endParaRPr lang="ru-RU" altLang="ru-RU"/>
          </a:p>
        </p:txBody>
      </p:sp>
    </p:spTree>
    <p:extLst>
      <p:ext uri="{BB962C8B-B14F-4D97-AF65-F5344CB8AC3E}">
        <p14:creationId xmlns:p14="http://schemas.microsoft.com/office/powerpoint/2010/main" val="2984348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7328191" y="0"/>
            <a:ext cx="22288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443007" y="609600"/>
            <a:ext cx="1951934" cy="56388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1037" y="609600"/>
            <a:ext cx="6478299"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681038" y="6422856"/>
            <a:ext cx="2228847" cy="365125"/>
          </a:xfrm>
        </p:spPr>
        <p:txBody>
          <a:bodyPr/>
          <a:lstStyle/>
          <a:p>
            <a:pPr>
              <a:defRPr/>
            </a:pPr>
            <a:fld id="{EBD02AF9-B235-4E1F-B1E4-6CA4B9636B8A}" type="datetimeFigureOut">
              <a:rPr lang="ru-RU" smtClean="0"/>
              <a:pPr>
                <a:defRPr/>
              </a:pPr>
              <a:t>20.11.2025</a:t>
            </a:fld>
            <a:endParaRPr lang="ru-RU"/>
          </a:p>
        </p:txBody>
      </p:sp>
      <p:sp>
        <p:nvSpPr>
          <p:cNvPr id="5" name="Footer Placeholder 4"/>
          <p:cNvSpPr>
            <a:spLocks noGrp="1"/>
          </p:cNvSpPr>
          <p:nvPr>
            <p:ph type="ftr" sz="quarter" idx="11"/>
          </p:nvPr>
        </p:nvSpPr>
        <p:spPr>
          <a:xfrm>
            <a:off x="3068111" y="6422856"/>
            <a:ext cx="3477231" cy="365125"/>
          </a:xfrm>
        </p:spPr>
        <p:txBody>
          <a:bodyPr/>
          <a:lstStyle/>
          <a:p>
            <a:pPr>
              <a:defRPr/>
            </a:pPr>
            <a:endParaRPr lang="ru-RU"/>
          </a:p>
        </p:txBody>
      </p:sp>
      <p:sp>
        <p:nvSpPr>
          <p:cNvPr id="6" name="Slide Number Placeholder 5"/>
          <p:cNvSpPr>
            <a:spLocks noGrp="1"/>
          </p:cNvSpPr>
          <p:nvPr>
            <p:ph type="sldNum" sz="quarter" idx="12"/>
          </p:nvPr>
        </p:nvSpPr>
        <p:spPr>
          <a:xfrm>
            <a:off x="6559353" y="6422856"/>
            <a:ext cx="714804" cy="365125"/>
          </a:xfrm>
        </p:spPr>
        <p:txBody>
          <a:bodyPr/>
          <a:lstStyle/>
          <a:p>
            <a:pPr>
              <a:defRPr/>
            </a:pPr>
            <a:fld id="{4804F934-5F7B-4E7A-ADE0-4E3B18CA4536}" type="slidenum">
              <a:rPr lang="ru-RU" altLang="ru-RU" smtClean="0"/>
              <a:pPr>
                <a:defRPr/>
              </a:pPr>
              <a:t>‹#›</a:t>
            </a:fld>
            <a:endParaRPr lang="ru-RU" altLang="ru-RU"/>
          </a:p>
        </p:txBody>
      </p:sp>
    </p:spTree>
    <p:extLst>
      <p:ext uri="{BB962C8B-B14F-4D97-AF65-F5344CB8AC3E}">
        <p14:creationId xmlns:p14="http://schemas.microsoft.com/office/powerpoint/2010/main" val="1000821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fld id="{EC4681BC-C66A-41C4-A986-3FAF8FFB89BA}" type="datetimeFigureOut">
              <a:rPr lang="ru-RU" smtClean="0"/>
              <a:pPr>
                <a:defRPr/>
              </a:pPr>
              <a:t>20.11.2025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253A8F7F-7A3B-4F87-BEA6-5EA89E1A87CD}" type="slidenum">
              <a:rPr lang="ru-RU" altLang="ru-RU" smtClean="0"/>
              <a:pPr>
                <a:defRPr/>
              </a:pPr>
              <a:t>‹#›</a:t>
            </a:fld>
            <a:endParaRPr lang="ru-RU" altLang="ru-RU"/>
          </a:p>
        </p:txBody>
      </p:sp>
    </p:spTree>
    <p:extLst>
      <p:ext uri="{BB962C8B-B14F-4D97-AF65-F5344CB8AC3E}">
        <p14:creationId xmlns:p14="http://schemas.microsoft.com/office/powerpoint/2010/main" val="2998894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7" name="Rectangle 6"/>
          <p:cNvSpPr/>
          <p:nvPr/>
        </p:nvSpPr>
        <p:spPr>
          <a:xfrm>
            <a:off x="-5559" y="2059012"/>
            <a:ext cx="990898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76967" y="2208879"/>
            <a:ext cx="8543925" cy="1676400"/>
          </a:xfrm>
        </p:spPr>
        <p:txBody>
          <a:bodyPr anchor="ctr">
            <a:noAutofit/>
          </a:bodyPr>
          <a:lstStyle>
            <a:lvl1pPr algn="ctr">
              <a:lnSpc>
                <a:spcPct val="80000"/>
              </a:lnSpc>
              <a:defRPr sz="6000" b="0" spc="0" baseline="0">
                <a:solidFill>
                  <a:schemeClr val="bg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6967" y="3984401"/>
            <a:ext cx="8543925"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solidFill>
                  <a:schemeClr val="tx2"/>
                </a:solidFill>
              </a:defRPr>
            </a:lvl1pPr>
          </a:lstStyle>
          <a:p>
            <a:pPr>
              <a:defRPr/>
            </a:pPr>
            <a:fld id="{679B8F2A-EFB7-48DA-9803-F175157C127D}" type="datetimeFigureOut">
              <a:rPr lang="ru-RU" smtClean="0"/>
              <a:pPr>
                <a:defRPr/>
              </a:pPr>
              <a:t>20.11.2025</a:t>
            </a:fld>
            <a:endParaRPr lang="ru-RU"/>
          </a:p>
        </p:txBody>
      </p:sp>
      <p:sp>
        <p:nvSpPr>
          <p:cNvPr id="5" name="Footer Placeholder 4"/>
          <p:cNvSpPr>
            <a:spLocks noGrp="1"/>
          </p:cNvSpPr>
          <p:nvPr>
            <p:ph type="ftr" sz="quarter" idx="11"/>
          </p:nvPr>
        </p:nvSpPr>
        <p:spPr/>
        <p:txBody>
          <a:bodyPr/>
          <a:lstStyle>
            <a:lvl1pPr>
              <a:defRPr>
                <a:solidFill>
                  <a:schemeClr val="tx2"/>
                </a:solidFill>
              </a:defRPr>
            </a:lvl1pPr>
          </a:lstStyle>
          <a:p>
            <a:pPr>
              <a:defRPr/>
            </a:pPr>
            <a:endParaRPr lang="ru-RU"/>
          </a:p>
        </p:txBody>
      </p:sp>
      <p:sp>
        <p:nvSpPr>
          <p:cNvPr id="6" name="Slide Number Placeholder 5"/>
          <p:cNvSpPr>
            <a:spLocks noGrp="1"/>
          </p:cNvSpPr>
          <p:nvPr>
            <p:ph type="sldNum" sz="quarter" idx="12"/>
          </p:nvPr>
        </p:nvSpPr>
        <p:spPr/>
        <p:txBody>
          <a:bodyPr/>
          <a:lstStyle>
            <a:lvl1pPr>
              <a:defRPr>
                <a:solidFill>
                  <a:schemeClr val="tx2"/>
                </a:solidFill>
              </a:defRPr>
            </a:lvl1pPr>
          </a:lstStyle>
          <a:p>
            <a:pPr>
              <a:defRPr/>
            </a:pPr>
            <a:fld id="{5F1781D8-0571-4AB8-993A-F29132EF6A86}" type="slidenum">
              <a:rPr lang="ru-RU" altLang="ru-RU" smtClean="0"/>
              <a:pPr>
                <a:defRPr/>
              </a:pPr>
              <a:t>‹#›</a:t>
            </a:fld>
            <a:endParaRPr lang="ru-RU" altLang="ru-RU"/>
          </a:p>
        </p:txBody>
      </p:sp>
    </p:spTree>
    <p:extLst>
      <p:ext uri="{BB962C8B-B14F-4D97-AF65-F5344CB8AC3E}">
        <p14:creationId xmlns:p14="http://schemas.microsoft.com/office/powerpoint/2010/main" val="300451220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742947" y="2011680"/>
            <a:ext cx="39624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200650" y="2011680"/>
            <a:ext cx="39624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a:defRPr/>
            </a:pPr>
            <a:fld id="{B1803E55-4C6A-44D4-9D19-541947C1A947}" type="datetimeFigureOut">
              <a:rPr lang="ru-RU" smtClean="0"/>
              <a:pPr>
                <a:defRPr/>
              </a:pPr>
              <a:t>20.11.2025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AC49EF95-93A0-4E9F-AA5B-B312A25DF68B}" type="slidenum">
              <a:rPr lang="ru-RU" altLang="ru-RU" smtClean="0"/>
              <a:pPr>
                <a:defRPr/>
              </a:pPr>
              <a:t>‹#›</a:t>
            </a:fld>
            <a:endParaRPr lang="ru-RU" altLang="ru-RU"/>
          </a:p>
        </p:txBody>
      </p:sp>
    </p:spTree>
    <p:extLst>
      <p:ext uri="{BB962C8B-B14F-4D97-AF65-F5344CB8AC3E}">
        <p14:creationId xmlns:p14="http://schemas.microsoft.com/office/powerpoint/2010/main" val="2721926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742950" y="1913470"/>
            <a:ext cx="39624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742950" y="2656566"/>
            <a:ext cx="39624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200464" y="1913470"/>
            <a:ext cx="39624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200464" y="2656564"/>
            <a:ext cx="39624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fld id="{D2E6712D-ED10-4FCC-950E-DF04882F2920}" type="datetimeFigureOut">
              <a:rPr lang="ru-RU" smtClean="0"/>
              <a:pPr>
                <a:defRPr/>
              </a:pPr>
              <a:t>20.11.2025</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32EB6B8A-8DC2-4EF7-B31A-BD5B78CEE970}" type="slidenum">
              <a:rPr lang="ru-RU" altLang="ru-RU" smtClean="0"/>
              <a:pPr>
                <a:defRPr/>
              </a:pPr>
              <a:t>‹#›</a:t>
            </a:fld>
            <a:endParaRPr lang="ru-RU" altLang="ru-RU"/>
          </a:p>
        </p:txBody>
      </p:sp>
    </p:spTree>
    <p:extLst>
      <p:ext uri="{BB962C8B-B14F-4D97-AF65-F5344CB8AC3E}">
        <p14:creationId xmlns:p14="http://schemas.microsoft.com/office/powerpoint/2010/main" val="391966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a:defRPr/>
            </a:pPr>
            <a:fld id="{F12D4B17-B954-4D70-9ECC-25C783BDB1C7}" type="datetimeFigureOut">
              <a:rPr lang="ru-RU" smtClean="0"/>
              <a:pPr>
                <a:defRPr/>
              </a:pPr>
              <a:t>20.11.2025</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CC04B7B8-8198-4F7B-9555-AA76BBBC717D}" type="slidenum">
              <a:rPr lang="ru-RU" altLang="ru-RU" smtClean="0"/>
              <a:pPr>
                <a:defRPr/>
              </a:pPr>
              <a:t>‹#›</a:t>
            </a:fld>
            <a:endParaRPr lang="ru-RU" altLang="ru-RU"/>
          </a:p>
        </p:txBody>
      </p:sp>
    </p:spTree>
    <p:extLst>
      <p:ext uri="{BB962C8B-B14F-4D97-AF65-F5344CB8AC3E}">
        <p14:creationId xmlns:p14="http://schemas.microsoft.com/office/powerpoint/2010/main" val="2169461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4DE63B1-A789-4C50-AB67-6B65CAAC674F}" type="datetimeFigureOut">
              <a:rPr lang="ru-RU" smtClean="0"/>
              <a:pPr>
                <a:defRPr/>
              </a:pPr>
              <a:t>20.11.2025</a:t>
            </a:fld>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37EC36CE-17AF-425D-A0F6-5B0FB5984B03}" type="slidenum">
              <a:rPr lang="ru-RU" altLang="ru-RU" smtClean="0"/>
              <a:pPr>
                <a:defRPr/>
              </a:pPr>
              <a:t>‹#›</a:t>
            </a:fld>
            <a:endParaRPr lang="ru-RU" altLang="ru-RU"/>
          </a:p>
        </p:txBody>
      </p:sp>
    </p:spTree>
    <p:extLst>
      <p:ext uri="{BB962C8B-B14F-4D97-AF65-F5344CB8AC3E}">
        <p14:creationId xmlns:p14="http://schemas.microsoft.com/office/powerpoint/2010/main" val="301850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a:xfrm>
            <a:off x="742950" y="2148840"/>
            <a:ext cx="4953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383615" y="2147488"/>
            <a:ext cx="277368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032C5D74-CFB5-4643-9F6B-6D73539326C8}" type="datetimeFigureOut">
              <a:rPr lang="ru-RU" smtClean="0"/>
              <a:pPr>
                <a:defRPr/>
              </a:pPr>
              <a:t>20.11.2025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91E0D1E1-9F2B-49F6-8887-C05313B8D43A}" type="slidenum">
              <a:rPr lang="ru-RU" altLang="ru-RU" smtClean="0"/>
              <a:pPr>
                <a:defRPr/>
              </a:pPr>
              <a:t>‹#›</a:t>
            </a:fld>
            <a:endParaRPr lang="ru-RU" altLang="ru-RU"/>
          </a:p>
        </p:txBody>
      </p:sp>
    </p:spTree>
    <p:extLst>
      <p:ext uri="{BB962C8B-B14F-4D97-AF65-F5344CB8AC3E}">
        <p14:creationId xmlns:p14="http://schemas.microsoft.com/office/powerpoint/2010/main" val="3336271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42950" y="2211494"/>
            <a:ext cx="5151120" cy="384048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375797" y="2150621"/>
            <a:ext cx="2773680" cy="3429000"/>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5858B729-B3EE-437B-9DE9-8A5C786A8D33}" type="datetimeFigureOut">
              <a:rPr lang="ru-RU" smtClean="0"/>
              <a:pPr>
                <a:defRPr/>
              </a:pPr>
              <a:t>20.11.2025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89EDC1E6-7F0C-4E1A-94EF-6CF302FE332D}" type="slidenum">
              <a:rPr lang="ru-RU" altLang="ru-RU" smtClean="0"/>
              <a:pPr>
                <a:defRPr/>
              </a:pPr>
              <a:t>‹#›</a:t>
            </a:fld>
            <a:endParaRPr lang="ru-RU" altLang="ru-RU"/>
          </a:p>
        </p:txBody>
      </p:sp>
    </p:spTree>
    <p:extLst>
      <p:ext uri="{BB962C8B-B14F-4D97-AF65-F5344CB8AC3E}">
        <p14:creationId xmlns:p14="http://schemas.microsoft.com/office/powerpoint/2010/main" val="2760016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92" y="176109"/>
            <a:ext cx="9903524"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742104" y="284176"/>
            <a:ext cx="8420100" cy="150876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742104" y="2011680"/>
            <a:ext cx="8420100" cy="420624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38354" y="6422856"/>
            <a:ext cx="2811297" cy="365125"/>
          </a:xfrm>
          <a:prstGeom prst="rect">
            <a:avLst/>
          </a:prstGeom>
        </p:spPr>
        <p:txBody>
          <a:bodyPr vert="horz" lIns="91440" tIns="45720" rIns="45720" bIns="45720" rtlCol="0" anchor="ctr"/>
          <a:lstStyle>
            <a:lvl1pPr algn="l">
              <a:defRPr sz="1050">
                <a:solidFill>
                  <a:schemeClr val="tx1"/>
                </a:solidFill>
              </a:defRPr>
            </a:lvl1pPr>
          </a:lstStyle>
          <a:p>
            <a:pPr>
              <a:defRPr/>
            </a:pPr>
            <a:fld id="{23F70B2A-0CBB-4EC9-B521-5D3070A17317}" type="datetimeFigureOut">
              <a:rPr lang="ru-RU" smtClean="0"/>
              <a:pPr>
                <a:defRPr/>
              </a:pPr>
              <a:t>20.11.2025</a:t>
            </a:fld>
            <a:endParaRPr lang="ru-RU"/>
          </a:p>
        </p:txBody>
      </p:sp>
      <p:sp>
        <p:nvSpPr>
          <p:cNvPr id="5" name="Footer Placeholder 4"/>
          <p:cNvSpPr>
            <a:spLocks noGrp="1"/>
          </p:cNvSpPr>
          <p:nvPr>
            <p:ph type="ftr" sz="quarter" idx="3"/>
          </p:nvPr>
        </p:nvSpPr>
        <p:spPr>
          <a:xfrm>
            <a:off x="4540250" y="6422856"/>
            <a:ext cx="4399013" cy="365125"/>
          </a:xfrm>
          <a:prstGeom prst="rect">
            <a:avLst/>
          </a:prstGeom>
        </p:spPr>
        <p:txBody>
          <a:bodyPr vert="horz" lIns="91440" tIns="45720" rIns="91440" bIns="45720" rtlCol="0" anchor="ctr"/>
          <a:lstStyle>
            <a:lvl1pPr algn="r">
              <a:defRPr sz="1050">
                <a:solidFill>
                  <a:schemeClr val="tx1"/>
                </a:solidFill>
              </a:defRPr>
            </a:lvl1pPr>
          </a:lstStyle>
          <a:p>
            <a:pPr>
              <a:defRPr/>
            </a:pPr>
            <a:endParaRPr lang="ru-RU"/>
          </a:p>
        </p:txBody>
      </p:sp>
      <p:sp>
        <p:nvSpPr>
          <p:cNvPr id="6" name="Slide Number Placeholder 5"/>
          <p:cNvSpPr>
            <a:spLocks noGrp="1"/>
          </p:cNvSpPr>
          <p:nvPr>
            <p:ph type="sldNum" sz="quarter" idx="4"/>
          </p:nvPr>
        </p:nvSpPr>
        <p:spPr>
          <a:xfrm>
            <a:off x="8953900" y="6422856"/>
            <a:ext cx="768840" cy="365125"/>
          </a:xfrm>
          <a:prstGeom prst="rect">
            <a:avLst/>
          </a:prstGeom>
        </p:spPr>
        <p:txBody>
          <a:bodyPr vert="horz" lIns="45720" tIns="45720" rIns="91440" bIns="45720" rtlCol="0" anchor="ctr"/>
          <a:lstStyle>
            <a:lvl1pPr algn="l">
              <a:defRPr sz="1200" b="0">
                <a:solidFill>
                  <a:schemeClr val="tx1"/>
                </a:solidFill>
              </a:defRPr>
            </a:lvl1pPr>
          </a:lstStyle>
          <a:p>
            <a:pPr>
              <a:defRPr/>
            </a:pPr>
            <a:fld id="{E36D768E-1CB2-4002-B533-9C7D59A94D6B}" type="slidenum">
              <a:rPr lang="ru-RU" altLang="ru-RU" smtClean="0"/>
              <a:pPr>
                <a:defRPr/>
              </a:pPr>
              <a:t>‹#›</a:t>
            </a:fld>
            <a:endParaRPr lang="ru-RU" altLang="ru-RU"/>
          </a:p>
        </p:txBody>
      </p:sp>
    </p:spTree>
    <p:extLst>
      <p:ext uri="{BB962C8B-B14F-4D97-AF65-F5344CB8AC3E}">
        <p14:creationId xmlns:p14="http://schemas.microsoft.com/office/powerpoint/2010/main" val="3526206722"/>
      </p:ext>
    </p:extLst>
  </p:cSld>
  <p:clrMap bg1="dk1" tx1="lt1" bg2="dk2" tx2="lt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2.png"/><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9.png"/><Relationship Id="rId5" Type="http://schemas.openxmlformats.org/officeDocument/2006/relationships/image" Target="../media/image17.wmf"/><Relationship Id="rId10" Type="http://schemas.microsoft.com/office/2007/relationships/hdphoto" Target="../media/hdphoto1.wdp"/><Relationship Id="rId4" Type="http://schemas.openxmlformats.org/officeDocument/2006/relationships/oleObject" Target="../embeddings/oleObject1.bin"/><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BBF240-C9F5-4095-9D5D-77F3C52818EA}"/>
              </a:ext>
            </a:extLst>
          </p:cNvPr>
          <p:cNvSpPr>
            <a:spLocks noGrp="1"/>
          </p:cNvSpPr>
          <p:nvPr>
            <p:ph type="title"/>
          </p:nvPr>
        </p:nvSpPr>
        <p:spPr>
          <a:xfrm>
            <a:off x="919163" y="2276475"/>
            <a:ext cx="7848600" cy="2889250"/>
          </a:xfrm>
        </p:spPr>
        <p:txBody>
          <a:bodyPr rtlCol="0">
            <a:normAutofit fontScale="90000"/>
          </a:bodyPr>
          <a:lstStyle/>
          <a:p>
            <a:pPr algn="ctr" eaLnBrk="1" fontAlgn="auto" hangingPunct="1">
              <a:spcAft>
                <a:spcPts val="0"/>
              </a:spcAft>
              <a:defRPr/>
            </a:pPr>
            <a:r>
              <a:rPr lang="ru-RU" sz="4000" b="1" dirty="0">
                <a:ln/>
                <a:solidFill>
                  <a:srgbClr val="990033"/>
                </a:solidFill>
                <a:latin typeface="Times New Roman" panose="02020603050405020304" pitchFamily="18" charset="0"/>
                <a:ea typeface="+mn-ea"/>
                <a:cs typeface="Times New Roman" panose="02020603050405020304" pitchFamily="18" charset="0"/>
              </a:rPr>
              <a:t/>
            </a:r>
            <a:br>
              <a:rPr lang="ru-RU" sz="4000" b="1" dirty="0">
                <a:ln/>
                <a:solidFill>
                  <a:srgbClr val="990033"/>
                </a:solidFill>
                <a:latin typeface="Times New Roman" panose="02020603050405020304" pitchFamily="18" charset="0"/>
                <a:ea typeface="+mn-ea"/>
                <a:cs typeface="Times New Roman" panose="02020603050405020304" pitchFamily="18" charset="0"/>
              </a:rPr>
            </a:br>
            <a:r>
              <a:rPr lang="ru-RU" sz="4333" b="1" dirty="0">
                <a:solidFill>
                  <a:srgbClr val="002060"/>
                </a:solidFill>
                <a:latin typeface="Times New Roman" pitchFamily="18" charset="0"/>
                <a:cs typeface="Times New Roman" panose="02020603050405020304" pitchFamily="18" charset="0"/>
              </a:rPr>
              <a:t/>
            </a:r>
            <a:br>
              <a:rPr lang="ru-RU" sz="4333" b="1" dirty="0">
                <a:solidFill>
                  <a:srgbClr val="002060"/>
                </a:solidFill>
                <a:latin typeface="Times New Roman" pitchFamily="18" charset="0"/>
                <a:cs typeface="Times New Roman" panose="02020603050405020304" pitchFamily="18" charset="0"/>
              </a:rPr>
            </a:br>
            <a:r>
              <a:rPr lang="ru-RU" sz="4333" b="1" dirty="0">
                <a:solidFill>
                  <a:srgbClr val="002060"/>
                </a:solidFill>
                <a:latin typeface="Times New Roman" pitchFamily="18" charset="0"/>
                <a:cs typeface="Times New Roman" panose="02020603050405020304" pitchFamily="18" charset="0"/>
              </a:rPr>
              <a:t/>
            </a:r>
            <a:br>
              <a:rPr lang="ru-RU" sz="4333" b="1" dirty="0">
                <a:solidFill>
                  <a:srgbClr val="002060"/>
                </a:solidFill>
                <a:latin typeface="Times New Roman" pitchFamily="18" charset="0"/>
                <a:cs typeface="Times New Roman" panose="02020603050405020304" pitchFamily="18" charset="0"/>
              </a:rPr>
            </a:br>
            <a:r>
              <a:rPr lang="ru-RU" sz="4333" b="1" dirty="0">
                <a:solidFill>
                  <a:srgbClr val="002060"/>
                </a:solidFill>
                <a:latin typeface="Times New Roman" pitchFamily="18" charset="0"/>
                <a:cs typeface="Times New Roman" panose="02020603050405020304" pitchFamily="18" charset="0"/>
              </a:rPr>
              <a:t/>
            </a:r>
            <a:br>
              <a:rPr lang="ru-RU" sz="4333" b="1" dirty="0">
                <a:solidFill>
                  <a:srgbClr val="002060"/>
                </a:solidFill>
                <a:latin typeface="Times New Roman" pitchFamily="18" charset="0"/>
                <a:cs typeface="Times New Roman" panose="02020603050405020304" pitchFamily="18" charset="0"/>
              </a:rPr>
            </a:br>
            <a:r>
              <a:rPr lang="ru-RU" sz="4333" b="1" dirty="0">
                <a:solidFill>
                  <a:srgbClr val="002060"/>
                </a:solidFill>
                <a:latin typeface="Times New Roman" pitchFamily="18" charset="0"/>
                <a:cs typeface="Times New Roman" panose="02020603050405020304" pitchFamily="18" charset="0"/>
              </a:rPr>
              <a:t/>
            </a:r>
            <a:br>
              <a:rPr lang="ru-RU" sz="4333" b="1" dirty="0">
                <a:solidFill>
                  <a:srgbClr val="002060"/>
                </a:solidFill>
                <a:latin typeface="Times New Roman" pitchFamily="18" charset="0"/>
                <a:cs typeface="Times New Roman" panose="02020603050405020304" pitchFamily="18" charset="0"/>
              </a:rPr>
            </a:br>
            <a:r>
              <a:rPr lang="ru-RU" sz="4333" b="1" dirty="0">
                <a:solidFill>
                  <a:srgbClr val="002060"/>
                </a:solidFill>
                <a:latin typeface="Times New Roman" pitchFamily="18" charset="0"/>
                <a:cs typeface="Times New Roman" panose="02020603050405020304" pitchFamily="18" charset="0"/>
              </a:rPr>
              <a:t/>
            </a:r>
            <a:br>
              <a:rPr lang="ru-RU" sz="4333" b="1" dirty="0">
                <a:solidFill>
                  <a:srgbClr val="002060"/>
                </a:solidFill>
                <a:latin typeface="Times New Roman" pitchFamily="18" charset="0"/>
                <a:cs typeface="Times New Roman" panose="02020603050405020304" pitchFamily="18" charset="0"/>
              </a:rPr>
            </a:br>
            <a:r>
              <a:rPr lang="ru-RU" sz="4333" b="1" dirty="0">
                <a:solidFill>
                  <a:srgbClr val="002060"/>
                </a:solidFill>
                <a:latin typeface="Times New Roman" pitchFamily="18" charset="0"/>
                <a:cs typeface="Times New Roman" panose="02020603050405020304" pitchFamily="18" charset="0"/>
              </a:rPr>
              <a:t/>
            </a:r>
            <a:br>
              <a:rPr lang="ru-RU" sz="4333" b="1" dirty="0">
                <a:solidFill>
                  <a:srgbClr val="002060"/>
                </a:solidFill>
                <a:latin typeface="Times New Roman" pitchFamily="18" charset="0"/>
                <a:cs typeface="Times New Roman" panose="02020603050405020304" pitchFamily="18" charset="0"/>
              </a:rPr>
            </a:br>
            <a:r>
              <a:rPr lang="ru-RU" sz="4333" b="1" dirty="0">
                <a:solidFill>
                  <a:srgbClr val="002060"/>
                </a:solidFill>
                <a:latin typeface="Times New Roman" pitchFamily="18" charset="0"/>
                <a:cs typeface="Times New Roman" panose="02020603050405020304" pitchFamily="18" charset="0"/>
              </a:rPr>
              <a:t/>
            </a:r>
            <a:br>
              <a:rPr lang="ru-RU" sz="4333" b="1" dirty="0">
                <a:solidFill>
                  <a:srgbClr val="002060"/>
                </a:solidFill>
                <a:latin typeface="Times New Roman" pitchFamily="18" charset="0"/>
                <a:cs typeface="Times New Roman" panose="02020603050405020304" pitchFamily="18" charset="0"/>
              </a:rPr>
            </a:br>
            <a:r>
              <a:rPr lang="ru-RU" sz="4333" b="1" dirty="0">
                <a:solidFill>
                  <a:srgbClr val="002060"/>
                </a:solidFill>
                <a:latin typeface="Times New Roman" pitchFamily="18" charset="0"/>
                <a:cs typeface="Times New Roman" panose="02020603050405020304" pitchFamily="18" charset="0"/>
              </a:rPr>
              <a:t/>
            </a:r>
            <a:br>
              <a:rPr lang="ru-RU" sz="4333" b="1" dirty="0">
                <a:solidFill>
                  <a:srgbClr val="002060"/>
                </a:solidFill>
                <a:latin typeface="Times New Roman" pitchFamily="18" charset="0"/>
                <a:cs typeface="Times New Roman" panose="02020603050405020304" pitchFamily="18" charset="0"/>
              </a:rPr>
            </a:br>
            <a:r>
              <a:rPr lang="ru-RU" sz="4333" b="1" dirty="0">
                <a:solidFill>
                  <a:srgbClr val="002060"/>
                </a:solidFill>
                <a:latin typeface="Times New Roman" pitchFamily="18" charset="0"/>
                <a:cs typeface="Times New Roman" panose="02020603050405020304" pitchFamily="18" charset="0"/>
              </a:rPr>
              <a:t/>
            </a:r>
            <a:br>
              <a:rPr lang="ru-RU" sz="4333" b="1" dirty="0">
                <a:solidFill>
                  <a:srgbClr val="002060"/>
                </a:solidFill>
                <a:latin typeface="Times New Roman" pitchFamily="18" charset="0"/>
                <a:cs typeface="Times New Roman" panose="02020603050405020304" pitchFamily="18" charset="0"/>
              </a:rPr>
            </a:br>
            <a:r>
              <a:rPr lang="ru-RU" sz="4333" b="1" dirty="0">
                <a:solidFill>
                  <a:srgbClr val="002060"/>
                </a:solidFill>
                <a:latin typeface="Times New Roman" pitchFamily="18" charset="0"/>
                <a:cs typeface="Times New Roman" panose="02020603050405020304" pitchFamily="18" charset="0"/>
              </a:rPr>
              <a:t/>
            </a:r>
            <a:br>
              <a:rPr lang="ru-RU" sz="4333" b="1" dirty="0">
                <a:solidFill>
                  <a:srgbClr val="002060"/>
                </a:solidFill>
                <a:latin typeface="Times New Roman" pitchFamily="18" charset="0"/>
                <a:cs typeface="Times New Roman" panose="02020603050405020304" pitchFamily="18" charset="0"/>
              </a:rPr>
            </a:br>
            <a:r>
              <a:rPr lang="ru-RU" sz="4333" b="1" dirty="0">
                <a:solidFill>
                  <a:srgbClr val="002060"/>
                </a:solidFill>
                <a:latin typeface="Times New Roman" pitchFamily="18" charset="0"/>
                <a:cs typeface="Times New Roman" panose="02020603050405020304" pitchFamily="18" charset="0"/>
              </a:rPr>
              <a:t/>
            </a:r>
            <a:br>
              <a:rPr lang="ru-RU" sz="4333" b="1" dirty="0">
                <a:solidFill>
                  <a:srgbClr val="002060"/>
                </a:solidFill>
                <a:latin typeface="Times New Roman" pitchFamily="18" charset="0"/>
                <a:cs typeface="Times New Roman" panose="02020603050405020304" pitchFamily="18" charset="0"/>
              </a:rPr>
            </a:br>
            <a:r>
              <a:rPr lang="ru-RU" sz="4333" b="1" dirty="0">
                <a:solidFill>
                  <a:srgbClr val="002060"/>
                </a:solidFill>
                <a:latin typeface="Times New Roman" pitchFamily="18" charset="0"/>
                <a:cs typeface="Times New Roman" panose="02020603050405020304" pitchFamily="18" charset="0"/>
              </a:rPr>
              <a:t/>
            </a:r>
            <a:br>
              <a:rPr lang="ru-RU" sz="4333" b="1" dirty="0">
                <a:solidFill>
                  <a:srgbClr val="002060"/>
                </a:solidFill>
                <a:latin typeface="Times New Roman" pitchFamily="18" charset="0"/>
                <a:cs typeface="Times New Roman" panose="02020603050405020304" pitchFamily="18" charset="0"/>
              </a:rPr>
            </a:br>
            <a:r>
              <a:rPr lang="ru-RU" sz="1517" b="1" dirty="0">
                <a:effectLst>
                  <a:outerShdw blurRad="38100" dist="38100" dir="2700000" algn="tl">
                    <a:srgbClr val="000000">
                      <a:alpha val="43137"/>
                    </a:srgbClr>
                  </a:outerShdw>
                </a:effectLst>
                <a:latin typeface="Times New Roman" pitchFamily="18" charset="0"/>
                <a:cs typeface="Times New Roman" panose="02020603050405020304" pitchFamily="18" charset="0"/>
              </a:rPr>
              <a:t> </a:t>
            </a:r>
            <a:br>
              <a:rPr lang="ru-RU" sz="1517" b="1" dirty="0">
                <a:effectLst>
                  <a:outerShdw blurRad="38100" dist="38100" dir="2700000" algn="tl">
                    <a:srgbClr val="000000">
                      <a:alpha val="43137"/>
                    </a:srgbClr>
                  </a:outerShdw>
                </a:effectLst>
                <a:latin typeface="Times New Roman" pitchFamily="18" charset="0"/>
                <a:cs typeface="Times New Roman" panose="02020603050405020304" pitchFamily="18" charset="0"/>
              </a:rPr>
            </a:br>
            <a:r>
              <a:rPr lang="ru-RU" sz="1517" b="1" dirty="0">
                <a:effectLst>
                  <a:outerShdw blurRad="38100" dist="38100" dir="2700000" algn="tl">
                    <a:srgbClr val="000000">
                      <a:alpha val="43137"/>
                    </a:srgbClr>
                  </a:outerShdw>
                </a:effectLst>
                <a:latin typeface="Times New Roman" pitchFamily="18" charset="0"/>
                <a:cs typeface="Times New Roman" panose="02020603050405020304" pitchFamily="18" charset="0"/>
              </a:rPr>
              <a:t/>
            </a:r>
            <a:br>
              <a:rPr lang="ru-RU" sz="1517" b="1" dirty="0">
                <a:effectLst>
                  <a:outerShdw blurRad="38100" dist="38100" dir="2700000" algn="tl">
                    <a:srgbClr val="000000">
                      <a:alpha val="43137"/>
                    </a:srgbClr>
                  </a:outerShdw>
                </a:effectLst>
                <a:latin typeface="Times New Roman" pitchFamily="18" charset="0"/>
                <a:cs typeface="Times New Roman" panose="02020603050405020304" pitchFamily="18" charset="0"/>
              </a:rPr>
            </a:br>
            <a:endParaRPr lang="ru-RU" sz="4333" b="1" dirty="0">
              <a:solidFill>
                <a:srgbClr val="002060"/>
              </a:solidFill>
              <a:effectLst>
                <a:outerShdw blurRad="38100" dist="38100" dir="2700000" algn="tl">
                  <a:srgbClr val="000000">
                    <a:alpha val="43137"/>
                  </a:srgbClr>
                </a:outerShdw>
              </a:effectLst>
              <a:latin typeface="Times New Roman" pitchFamily="18"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83CF4180-8916-4BB1-8D9B-3746C7BB5CF2}"/>
              </a:ext>
            </a:extLst>
          </p:cNvPr>
          <p:cNvSpPr/>
          <p:nvPr/>
        </p:nvSpPr>
        <p:spPr>
          <a:xfrm>
            <a:off x="1797050" y="161925"/>
            <a:ext cx="6264275" cy="1384995"/>
          </a:xfrm>
          <a:prstGeom prst="rect">
            <a:avLst/>
          </a:prstGeom>
        </p:spPr>
        <p:txBody>
          <a:bodyPr>
            <a:spAutoFit/>
          </a:bodyPr>
          <a:lstStyle/>
          <a:p>
            <a:pPr algn="ctr" eaLnBrk="1" fontAlgn="auto" hangingPunct="1">
              <a:spcBef>
                <a:spcPts val="0"/>
              </a:spcBef>
              <a:spcAft>
                <a:spcPts val="0"/>
              </a:spcAft>
            </a:pPr>
            <a:r>
              <a:rPr lang="ru-RU" altLang="ru-RU" sz="2800" b="1" dirty="0">
                <a:ln/>
                <a:solidFill>
                  <a:srgbClr val="0070C0"/>
                </a:solidFill>
                <a:latin typeface="Times New Roman" panose="02020603050405020304" pitchFamily="18" charset="0"/>
                <a:cs typeface="Times New Roman" panose="02020603050405020304" pitchFamily="18" charset="0"/>
              </a:rPr>
              <a:t>Префектура Северо-Западного административного округа </a:t>
            </a:r>
          </a:p>
          <a:p>
            <a:pPr algn="ctr" eaLnBrk="1" fontAlgn="auto" hangingPunct="1">
              <a:spcBef>
                <a:spcPts val="0"/>
              </a:spcBef>
              <a:spcAft>
                <a:spcPts val="0"/>
              </a:spcAft>
            </a:pPr>
            <a:r>
              <a:rPr lang="ru-RU" altLang="ru-RU" sz="2800" b="1" dirty="0">
                <a:ln/>
                <a:solidFill>
                  <a:srgbClr val="0070C0"/>
                </a:solidFill>
                <a:latin typeface="Times New Roman" panose="02020603050405020304" pitchFamily="18" charset="0"/>
                <a:cs typeface="Times New Roman" panose="02020603050405020304" pitchFamily="18" charset="0"/>
              </a:rPr>
              <a:t>города Москвы</a:t>
            </a:r>
            <a:endParaRPr lang="ru-RU" sz="2800" b="1" dirty="0">
              <a:ln/>
              <a:solidFill>
                <a:srgbClr val="0070C0"/>
              </a:solidFill>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9ECBABEE-3628-445E-97B0-5CD6E4882FD7}"/>
              </a:ext>
            </a:extLst>
          </p:cNvPr>
          <p:cNvSpPr/>
          <p:nvPr/>
        </p:nvSpPr>
        <p:spPr>
          <a:xfrm>
            <a:off x="4305300" y="5805488"/>
            <a:ext cx="1392238" cy="984250"/>
          </a:xfrm>
          <a:prstGeom prst="rect">
            <a:avLst/>
          </a:prstGeom>
        </p:spPr>
        <p:txBody>
          <a:bodyPr>
            <a:spAutoFit/>
          </a:bodyPr>
          <a:lstStyle/>
          <a:p>
            <a:pPr algn="ctr" eaLnBrk="1" fontAlgn="auto" hangingPunct="1">
              <a:spcBef>
                <a:spcPts val="0"/>
              </a:spcBef>
              <a:spcAft>
                <a:spcPts val="0"/>
              </a:spcAft>
              <a:defRPr/>
            </a:pPr>
            <a:r>
              <a:rPr lang="ru-RU" altLang="ru-RU" sz="2000" b="1" dirty="0">
                <a:ln/>
                <a:solidFill>
                  <a:schemeClr val="bg1"/>
                </a:solidFill>
                <a:latin typeface="Times New Roman" panose="02020603050405020304" pitchFamily="18" charset="0"/>
                <a:cs typeface="Times New Roman" panose="02020603050405020304" pitchFamily="18" charset="0"/>
              </a:rPr>
              <a:t>г. Москва</a:t>
            </a:r>
            <a:br>
              <a:rPr lang="ru-RU" altLang="ru-RU" sz="2000" b="1" dirty="0">
                <a:ln/>
                <a:solidFill>
                  <a:schemeClr val="bg1"/>
                </a:solidFill>
                <a:latin typeface="Times New Roman" panose="02020603050405020304" pitchFamily="18" charset="0"/>
                <a:cs typeface="Times New Roman" panose="02020603050405020304" pitchFamily="18" charset="0"/>
              </a:rPr>
            </a:br>
            <a:r>
              <a:rPr lang="ru-RU" altLang="ru-RU" sz="2000" b="1" dirty="0">
                <a:ln/>
                <a:solidFill>
                  <a:schemeClr val="bg1"/>
                </a:solidFill>
                <a:latin typeface="Times New Roman" panose="02020603050405020304" pitchFamily="18" charset="0"/>
                <a:cs typeface="Times New Roman" panose="02020603050405020304" pitchFamily="18" charset="0"/>
              </a:rPr>
              <a:t> </a:t>
            </a:r>
            <a:r>
              <a:rPr lang="ru-RU" altLang="ru-RU" sz="2000" b="1" dirty="0" smtClean="0">
                <a:ln/>
                <a:solidFill>
                  <a:schemeClr val="bg1"/>
                </a:solidFill>
                <a:latin typeface="Times New Roman" panose="02020603050405020304" pitchFamily="18" charset="0"/>
                <a:cs typeface="Times New Roman" panose="02020603050405020304" pitchFamily="18" charset="0"/>
              </a:rPr>
              <a:t>2025</a:t>
            </a:r>
            <a:r>
              <a:rPr lang="ru-RU"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149"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88" y="161925"/>
            <a:ext cx="17573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3"/>
          <a:stretch>
            <a:fillRect/>
          </a:stretch>
        </p:blipFill>
        <p:spPr>
          <a:xfrm>
            <a:off x="2239579" y="1900969"/>
            <a:ext cx="5523680" cy="364026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39688"/>
            <a:ext cx="144462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4"/>
          <p:cNvSpPr txBox="1">
            <a:spLocks noChangeArrowheads="1"/>
          </p:cNvSpPr>
          <p:nvPr/>
        </p:nvSpPr>
        <p:spPr bwMode="auto">
          <a:xfrm>
            <a:off x="1789113" y="58536"/>
            <a:ext cx="8116888" cy="1477328"/>
          </a:xfrm>
          <a:prstGeom prst="rect">
            <a:avLst/>
          </a:prstGeom>
          <a:solidFill>
            <a:schemeClr val="bg2">
              <a:lumMod val="20000"/>
              <a:lumOff val="80000"/>
            </a:schemeClr>
          </a:solidFill>
          <a:ln w="50800">
            <a:noFill/>
            <a:miter lim="800000"/>
            <a:headEnd/>
            <a:tailEnd/>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ru-RU" altLang="ru-RU" sz="3000" b="1" dirty="0">
                <a:ln>
                  <a:solidFill>
                    <a:schemeClr val="tx1"/>
                  </a:solidFill>
                </a:ln>
                <a:solidFill>
                  <a:srgbClr val="FF0000"/>
                </a:solidFill>
                <a:latin typeface="Arial Black" panose="020B0A04020102020204" pitchFamily="34" charset="0"/>
                <a:cs typeface="Arial" panose="020B0604020202020204" pitchFamily="34" charset="0"/>
              </a:rPr>
              <a:t>Предотвращение или урегулирование конфликта </a:t>
            </a:r>
            <a:r>
              <a:rPr lang="ru-RU" altLang="ru-RU" sz="3000" b="1" dirty="0" smtClean="0">
                <a:ln>
                  <a:solidFill>
                    <a:schemeClr val="tx1"/>
                  </a:solidFill>
                </a:ln>
                <a:solidFill>
                  <a:srgbClr val="FF0000"/>
                </a:solidFill>
                <a:latin typeface="Arial Black" panose="020B0A04020102020204" pitchFamily="34" charset="0"/>
                <a:cs typeface="Arial" panose="020B0604020202020204" pitchFamily="34" charset="0"/>
              </a:rPr>
              <a:t>интересов</a:t>
            </a:r>
            <a:endParaRPr lang="ru-RU" altLang="ru-RU" sz="3000" b="1" dirty="0">
              <a:ln>
                <a:solidFill>
                  <a:schemeClr val="tx1"/>
                </a:solidFill>
              </a:ln>
              <a:solidFill>
                <a:srgbClr val="FF0000"/>
              </a:solidFill>
              <a:latin typeface="Arial Black" panose="020B0A04020102020204" pitchFamily="34" charset="0"/>
              <a:cs typeface="Arial" panose="020B0604020202020204" pitchFamily="34" charset="0"/>
            </a:endParaRPr>
          </a:p>
        </p:txBody>
      </p:sp>
      <p:sp>
        <p:nvSpPr>
          <p:cNvPr id="4" name="Прямоугольник 5"/>
          <p:cNvSpPr>
            <a:spLocks noChangeArrowheads="1"/>
          </p:cNvSpPr>
          <p:nvPr/>
        </p:nvSpPr>
        <p:spPr bwMode="auto">
          <a:xfrm>
            <a:off x="344488" y="1106349"/>
            <a:ext cx="87122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sz="2000" dirty="0">
              <a:solidFill>
                <a:schemeClr val="tx1"/>
              </a:solidFill>
              <a:latin typeface="Times New Roman" panose="02020603050405020304" pitchFamily="18" charset="0"/>
              <a:cs typeface="Times New Roman" panose="02020603050405020304" pitchFamily="18" charset="0"/>
            </a:endParaRPr>
          </a:p>
          <a:p>
            <a:pPr>
              <a:spcBef>
                <a:spcPct val="0"/>
              </a:spcBef>
              <a:buClrTx/>
              <a:buSzTx/>
              <a:buFontTx/>
              <a:buNone/>
            </a:pPr>
            <a:endParaRPr lang="ru-RU" sz="2000" dirty="0" smtClean="0">
              <a:solidFill>
                <a:schemeClr val="tx1"/>
              </a:solidFill>
              <a:latin typeface="Times New Roman" panose="02020603050405020304" pitchFamily="18" charset="0"/>
              <a:cs typeface="Times New Roman" panose="02020603050405020304" pitchFamily="18" charset="0"/>
            </a:endParaRPr>
          </a:p>
          <a:p>
            <a:pPr>
              <a:spcBef>
                <a:spcPct val="0"/>
              </a:spcBef>
              <a:buClrTx/>
              <a:buSzTx/>
              <a:buFontTx/>
              <a:buNone/>
            </a:pPr>
            <a:r>
              <a:rPr lang="ru-RU" sz="2000" b="1" dirty="0" smtClean="0">
                <a:solidFill>
                  <a:schemeClr val="bg1"/>
                </a:solidFill>
                <a:latin typeface="Times New Roman" panose="02020603050405020304" pitchFamily="18" charset="0"/>
                <a:cs typeface="Times New Roman" panose="02020603050405020304" pitchFamily="18" charset="0"/>
              </a:rPr>
              <a:t>Предотвращение</a:t>
            </a:r>
            <a:r>
              <a:rPr lang="ru-RU" sz="2000" dirty="0" smtClean="0">
                <a:solidFill>
                  <a:schemeClr val="bg1"/>
                </a:solidFill>
                <a:latin typeface="Times New Roman" panose="02020603050405020304" pitchFamily="18" charset="0"/>
                <a:cs typeface="Times New Roman" panose="02020603050405020304" pitchFamily="18" charset="0"/>
              </a:rPr>
              <a:t> или </a:t>
            </a:r>
            <a:r>
              <a:rPr lang="ru-RU" sz="2000" b="1" dirty="0" smtClean="0">
                <a:solidFill>
                  <a:schemeClr val="bg1"/>
                </a:solidFill>
                <a:latin typeface="Times New Roman" panose="02020603050405020304" pitchFamily="18" charset="0"/>
                <a:cs typeface="Times New Roman" panose="02020603050405020304" pitchFamily="18" charset="0"/>
              </a:rPr>
              <a:t>урегулирование конфликта интересов </a:t>
            </a:r>
            <a:r>
              <a:rPr lang="ru-RU" sz="2000" dirty="0" smtClean="0">
                <a:solidFill>
                  <a:schemeClr val="bg1"/>
                </a:solidFill>
                <a:latin typeface="Times New Roman" panose="02020603050405020304" pitchFamily="18" charset="0"/>
                <a:cs typeface="Times New Roman" panose="02020603050405020304" pitchFamily="18" charset="0"/>
              </a:rPr>
              <a:t>может состоять в изменении должностного или служебного положения государственного или муниципального служащего, являющегося стороной конфликта интересов, вплоть до его отстранения от исполнения должностных (служебных) обязанностей в установленном порядке, и (или) в отказе его от выгоды, явившейся причиной возникновения конфликтов интересов. </a:t>
            </a:r>
          </a:p>
          <a:p>
            <a:pPr>
              <a:spcBef>
                <a:spcPct val="0"/>
              </a:spcBef>
              <a:buClrTx/>
              <a:buSzTx/>
              <a:buFontTx/>
              <a:buNone/>
            </a:pPr>
            <a:endParaRPr lang="ru-RU" altLang="ru-RU" sz="2000" dirty="0">
              <a:solidFill>
                <a:schemeClr val="tx1"/>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4"/>
          <a:stretch>
            <a:fillRect/>
          </a:stretch>
        </p:blipFill>
        <p:spPr>
          <a:xfrm>
            <a:off x="5198067" y="3968671"/>
            <a:ext cx="3808088" cy="2541899"/>
          </a:xfrm>
          <a:prstGeom prst="rect">
            <a:avLst/>
          </a:prstGeom>
        </p:spPr>
      </p:pic>
      <p:pic>
        <p:nvPicPr>
          <p:cNvPr id="8" name="Рисунок 7"/>
          <p:cNvPicPr>
            <a:picLocks noChangeAspect="1"/>
          </p:cNvPicPr>
          <p:nvPr/>
        </p:nvPicPr>
        <p:blipFill>
          <a:blip r:embed="rId5"/>
          <a:stretch>
            <a:fillRect/>
          </a:stretch>
        </p:blipFill>
        <p:spPr>
          <a:xfrm>
            <a:off x="771822" y="3968671"/>
            <a:ext cx="3808088" cy="2536403"/>
          </a:xfrm>
          <a:prstGeom prst="rect">
            <a:avLst/>
          </a:prstGeom>
        </p:spPr>
      </p:pic>
    </p:spTree>
    <p:extLst>
      <p:ext uri="{BB962C8B-B14F-4D97-AF65-F5344CB8AC3E}">
        <p14:creationId xmlns:p14="http://schemas.microsoft.com/office/powerpoint/2010/main" val="30462615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39688"/>
            <a:ext cx="144462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4"/>
          <p:cNvSpPr txBox="1">
            <a:spLocks noChangeArrowheads="1"/>
          </p:cNvSpPr>
          <p:nvPr/>
        </p:nvSpPr>
        <p:spPr bwMode="auto">
          <a:xfrm>
            <a:off x="1367509" y="132947"/>
            <a:ext cx="8553400"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None/>
            </a:pPr>
            <a:r>
              <a:rPr lang="ru-RU" altLang="ru-RU" sz="3000" b="1" dirty="0" smtClean="0">
                <a:ln>
                  <a:solidFill>
                    <a:schemeClr val="tx1"/>
                  </a:solidFill>
                </a:ln>
                <a:solidFill>
                  <a:srgbClr val="FF0000"/>
                </a:solidFill>
                <a:latin typeface="Arial Black" panose="020B0A04020102020204" pitchFamily="34" charset="0"/>
                <a:cs typeface="Times New Roman" panose="02020603050405020304" pitchFamily="18" charset="0"/>
              </a:rPr>
              <a:t>Пример </a:t>
            </a:r>
            <a:r>
              <a:rPr lang="ru-RU" altLang="ru-RU" sz="3000" b="1" dirty="0">
                <a:ln>
                  <a:solidFill>
                    <a:schemeClr val="tx1"/>
                  </a:solidFill>
                </a:ln>
                <a:solidFill>
                  <a:srgbClr val="FF0000"/>
                </a:solidFill>
                <a:latin typeface="Arial Black" panose="020B0A04020102020204" pitchFamily="34" charset="0"/>
                <a:cs typeface="Times New Roman" panose="02020603050405020304" pitchFamily="18" charset="0"/>
              </a:rPr>
              <a:t>конфликта </a:t>
            </a:r>
            <a:r>
              <a:rPr lang="ru-RU" altLang="ru-RU" sz="3000" b="1" dirty="0" smtClean="0">
                <a:ln>
                  <a:solidFill>
                    <a:schemeClr val="tx1"/>
                  </a:solidFill>
                </a:ln>
                <a:solidFill>
                  <a:srgbClr val="FF0000"/>
                </a:solidFill>
                <a:latin typeface="Arial Black" panose="020B0A04020102020204" pitchFamily="34" charset="0"/>
                <a:cs typeface="Times New Roman" panose="02020603050405020304" pitchFamily="18" charset="0"/>
              </a:rPr>
              <a:t>интересов на </a:t>
            </a:r>
            <a:r>
              <a:rPr lang="ru-RU" altLang="ru-RU" sz="3000" b="1" dirty="0">
                <a:ln>
                  <a:solidFill>
                    <a:schemeClr val="tx1"/>
                  </a:solidFill>
                </a:ln>
                <a:solidFill>
                  <a:srgbClr val="FF0000"/>
                </a:solidFill>
                <a:latin typeface="Arial Black" panose="020B0A04020102020204" pitchFamily="34" charset="0"/>
                <a:cs typeface="Times New Roman" panose="02020603050405020304" pitchFamily="18" charset="0"/>
              </a:rPr>
              <a:t>государственной </a:t>
            </a:r>
            <a:r>
              <a:rPr lang="ru-RU" altLang="ru-RU" sz="3000" b="1" dirty="0" smtClean="0">
                <a:ln>
                  <a:solidFill>
                    <a:schemeClr val="tx1"/>
                  </a:solidFill>
                </a:ln>
                <a:solidFill>
                  <a:srgbClr val="FF0000"/>
                </a:solidFill>
                <a:latin typeface="Arial Black" panose="020B0A04020102020204" pitchFamily="34" charset="0"/>
                <a:cs typeface="Times New Roman" panose="02020603050405020304" pitchFamily="18" charset="0"/>
              </a:rPr>
              <a:t>гражданской службе</a:t>
            </a:r>
            <a:endParaRPr lang="ru-RU" altLang="ru-RU" sz="3000" b="1" dirty="0">
              <a:ln>
                <a:solidFill>
                  <a:schemeClr val="tx1"/>
                </a:solidFill>
              </a:ln>
              <a:solidFill>
                <a:srgbClr val="FF0000"/>
              </a:solidFill>
              <a:latin typeface="Arial Black" panose="020B0A04020102020204" pitchFamily="34" charset="0"/>
            </a:endParaRPr>
          </a:p>
          <a:p>
            <a:pPr algn="ctr">
              <a:spcBef>
                <a:spcPct val="0"/>
              </a:spcBef>
              <a:buClrTx/>
              <a:buSzTx/>
              <a:buFontTx/>
              <a:buNone/>
            </a:pPr>
            <a:endParaRPr lang="ru-RU" altLang="ru-RU" sz="2800" b="1" dirty="0">
              <a:solidFill>
                <a:srgbClr val="FF0000"/>
              </a:solidFill>
            </a:endParaRPr>
          </a:p>
        </p:txBody>
      </p:sp>
      <p:sp>
        <p:nvSpPr>
          <p:cNvPr id="4" name="Прямоугольник 5"/>
          <p:cNvSpPr>
            <a:spLocks noChangeArrowheads="1"/>
          </p:cNvSpPr>
          <p:nvPr/>
        </p:nvSpPr>
        <p:spPr bwMode="auto">
          <a:xfrm>
            <a:off x="416496" y="1495894"/>
            <a:ext cx="8712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buNone/>
            </a:pPr>
            <a:r>
              <a:rPr lang="ru-RU" dirty="0" smtClean="0">
                <a:solidFill>
                  <a:schemeClr val="bg1"/>
                </a:solidFill>
                <a:latin typeface="Times New Roman" panose="02020603050405020304" pitchFamily="18" charset="0"/>
                <a:cs typeface="Times New Roman" panose="02020603050405020304" pitchFamily="18" charset="0"/>
              </a:rPr>
              <a:t>Государственный служащий работает в органе исполнительной власти города Москвы, осуществляющим функции государственного управления в отношении учреждения, </a:t>
            </a:r>
            <a:r>
              <a:rPr lang="ru-RU" dirty="0">
                <a:solidFill>
                  <a:schemeClr val="bg1"/>
                </a:solidFill>
                <a:latin typeface="Times New Roman" panose="02020603050405020304" pitchFamily="18" charset="0"/>
                <a:cs typeface="Times New Roman" panose="02020603050405020304" pitchFamily="18" charset="0"/>
              </a:rPr>
              <a:t>подведомственного этому </a:t>
            </a:r>
            <a:r>
              <a:rPr lang="ru-RU" dirty="0" smtClean="0">
                <a:solidFill>
                  <a:schemeClr val="bg1"/>
                </a:solidFill>
                <a:latin typeface="Times New Roman" panose="02020603050405020304" pitchFamily="18" charset="0"/>
                <a:cs typeface="Times New Roman" panose="02020603050405020304" pitchFamily="18" charset="0"/>
              </a:rPr>
              <a:t>ОИВ (далее – Учреждение). В Учреждение трудоустраивается близкий родственник государственного служащего. В таком случае мерой предотвращения и урегулирования конфликта интересов будет являться:</a:t>
            </a:r>
          </a:p>
        </p:txBody>
      </p:sp>
      <p:graphicFrame>
        <p:nvGraphicFramePr>
          <p:cNvPr id="6" name="Схема 5"/>
          <p:cNvGraphicFramePr/>
          <p:nvPr>
            <p:extLst>
              <p:ext uri="{D42A27DB-BD31-4B8C-83A1-F6EECF244321}">
                <p14:modId xmlns:p14="http://schemas.microsoft.com/office/powerpoint/2010/main" val="792595687"/>
              </p:ext>
            </p:extLst>
          </p:nvPr>
        </p:nvGraphicFramePr>
        <p:xfrm>
          <a:off x="200472" y="3645024"/>
          <a:ext cx="9577064" cy="30689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559039" y="3054222"/>
            <a:ext cx="4176464" cy="338554"/>
          </a:xfrm>
          <a:prstGeom prst="rect">
            <a:avLst/>
          </a:prstGeom>
          <a:noFill/>
        </p:spPr>
        <p:txBody>
          <a:bodyPr wrap="square" rtlCol="0">
            <a:spAutoFit/>
          </a:bodyPr>
          <a:lstStyle/>
          <a:p>
            <a:r>
              <a:rPr lang="ru-RU" sz="1600" b="1" dirty="0" smtClean="0">
                <a:solidFill>
                  <a:schemeClr val="bg1"/>
                </a:solidFill>
                <a:latin typeface="Times New Roman" panose="02020603050405020304" pitchFamily="18" charset="0"/>
                <a:cs typeface="Times New Roman" panose="02020603050405020304" pitchFamily="18" charset="0"/>
              </a:rPr>
              <a:t>Со стороны государственного служащего</a:t>
            </a:r>
          </a:p>
        </p:txBody>
      </p:sp>
      <p:sp>
        <p:nvSpPr>
          <p:cNvPr id="7" name="TextBox 6"/>
          <p:cNvSpPr txBox="1"/>
          <p:nvPr/>
        </p:nvSpPr>
        <p:spPr>
          <a:xfrm>
            <a:off x="5457056" y="3054222"/>
            <a:ext cx="4176464" cy="338554"/>
          </a:xfrm>
          <a:prstGeom prst="rect">
            <a:avLst/>
          </a:prstGeom>
          <a:noFill/>
        </p:spPr>
        <p:txBody>
          <a:bodyPr wrap="square" rtlCol="0">
            <a:spAutoFit/>
          </a:bodyPr>
          <a:lstStyle/>
          <a:p>
            <a:r>
              <a:rPr lang="ru-RU" sz="1600" b="1" dirty="0" smtClean="0">
                <a:solidFill>
                  <a:schemeClr val="bg1"/>
                </a:solidFill>
                <a:latin typeface="Times New Roman" panose="02020603050405020304" pitchFamily="18" charset="0"/>
                <a:cs typeface="Times New Roman" panose="02020603050405020304" pitchFamily="18" charset="0"/>
              </a:rPr>
              <a:t>Со стороны представителя нанимателя</a:t>
            </a:r>
          </a:p>
        </p:txBody>
      </p:sp>
      <p:pic>
        <p:nvPicPr>
          <p:cNvPr id="8" name="Рисунок 7"/>
          <p:cNvPicPr>
            <a:picLocks noChangeAspect="1"/>
          </p:cNvPicPr>
          <p:nvPr/>
        </p:nvPicPr>
        <p:blipFill>
          <a:blip r:embed="rId9"/>
          <a:stretch>
            <a:fillRect/>
          </a:stretch>
        </p:blipFill>
        <p:spPr>
          <a:xfrm>
            <a:off x="1280592" y="3804066"/>
            <a:ext cx="1829154" cy="1064205"/>
          </a:xfrm>
          <a:prstGeom prst="rect">
            <a:avLst/>
          </a:prstGeom>
          <a:solidFill>
            <a:schemeClr val="accent6">
              <a:lumMod val="20000"/>
              <a:lumOff val="80000"/>
            </a:schemeClr>
          </a:solidFill>
        </p:spPr>
      </p:pic>
    </p:spTree>
    <p:extLst>
      <p:ext uri="{BB962C8B-B14F-4D97-AF65-F5344CB8AC3E}">
        <p14:creationId xmlns:p14="http://schemas.microsoft.com/office/powerpoint/2010/main" val="931519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7650" name="Прямоугольник 5"/>
          <p:cNvSpPr>
            <a:spLocks noChangeArrowheads="1"/>
          </p:cNvSpPr>
          <p:nvPr/>
        </p:nvSpPr>
        <p:spPr bwMode="auto">
          <a:xfrm>
            <a:off x="273050" y="1271588"/>
            <a:ext cx="87122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sz="2000" dirty="0">
              <a:solidFill>
                <a:schemeClr val="tx1"/>
              </a:solidFill>
              <a:latin typeface="Times New Roman" panose="02020603050405020304" pitchFamily="18" charset="0"/>
              <a:cs typeface="Times New Roman" panose="02020603050405020304" pitchFamily="18" charset="0"/>
            </a:endParaRPr>
          </a:p>
          <a:p>
            <a:pPr>
              <a:spcBef>
                <a:spcPct val="0"/>
              </a:spcBef>
              <a:buClrTx/>
              <a:buSzTx/>
              <a:buFontTx/>
              <a:buNone/>
            </a:pPr>
            <a:r>
              <a:rPr lang="ru-RU" altLang="ru-RU" sz="2000" dirty="0">
                <a:solidFill>
                  <a:schemeClr val="bg1"/>
                </a:solidFill>
                <a:latin typeface="Times New Roman" panose="02020603050405020304" pitchFamily="18" charset="0"/>
                <a:cs typeface="Times New Roman" panose="02020603050405020304" pitchFamily="18" charset="0"/>
              </a:rPr>
              <a:t>Управление государственной службы и кадров префектуры Северо-Западного административного округа города Москвы осуществляет обучение, консультирование государственных гражданских служащих префектуры и управ районов Северо-Западного административного округа города Москвы по вопросам противодействия коррупции и урегулированию конфликта интересов. </a:t>
            </a:r>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39688"/>
            <a:ext cx="144462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2" name="TextBox 5"/>
          <p:cNvSpPr txBox="1">
            <a:spLocks noChangeArrowheads="1"/>
          </p:cNvSpPr>
          <p:nvPr/>
        </p:nvSpPr>
        <p:spPr bwMode="auto">
          <a:xfrm>
            <a:off x="1208584" y="334218"/>
            <a:ext cx="8923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ru-RU" altLang="ru-RU" sz="4000" b="1" dirty="0">
                <a:ln>
                  <a:solidFill>
                    <a:schemeClr val="tx1"/>
                  </a:solidFill>
                </a:ln>
                <a:solidFill>
                  <a:srgbClr val="FF0000"/>
                </a:solidFill>
                <a:latin typeface="Arial Black" panose="020B0A04020102020204" pitchFamily="34" charset="0"/>
                <a:cs typeface="Segoe UI Semibold" panose="020B0702040204020203" pitchFamily="34" charset="0"/>
              </a:rPr>
              <a:t>Противодействие коррупции</a:t>
            </a:r>
          </a:p>
        </p:txBody>
      </p:sp>
      <p:pic>
        <p:nvPicPr>
          <p:cNvPr id="3" name="Рисунок 2"/>
          <p:cNvPicPr>
            <a:picLocks noChangeAspect="1"/>
          </p:cNvPicPr>
          <p:nvPr/>
        </p:nvPicPr>
        <p:blipFill>
          <a:blip r:embed="rId3"/>
          <a:stretch>
            <a:fillRect/>
          </a:stretch>
        </p:blipFill>
        <p:spPr>
          <a:xfrm>
            <a:off x="2000672" y="3356992"/>
            <a:ext cx="5708749" cy="3340939"/>
          </a:xfrm>
          <a:prstGeom prst="rect">
            <a:avLst/>
          </a:prstGeom>
        </p:spPr>
      </p:pic>
      <p:pic>
        <p:nvPicPr>
          <p:cNvPr id="2" name="Рисунок 1"/>
          <p:cNvPicPr>
            <a:picLocks noChangeAspect="1"/>
          </p:cNvPicPr>
          <p:nvPr/>
        </p:nvPicPr>
        <p:blipFill>
          <a:blip r:embed="rId4"/>
          <a:stretch>
            <a:fillRect/>
          </a:stretch>
        </p:blipFill>
        <p:spPr>
          <a:xfrm>
            <a:off x="6621450" y="4712839"/>
            <a:ext cx="602431" cy="451823"/>
          </a:xfrm>
          <a:prstGeom prst="rect">
            <a:avLst/>
          </a:prstGeom>
        </p:spPr>
      </p:pic>
      <p:pic>
        <p:nvPicPr>
          <p:cNvPr id="4" name="Рисунок 3"/>
          <p:cNvPicPr>
            <a:picLocks noChangeAspect="1"/>
          </p:cNvPicPr>
          <p:nvPr/>
        </p:nvPicPr>
        <p:blipFill>
          <a:blip r:embed="rId5"/>
          <a:stretch>
            <a:fillRect/>
          </a:stretch>
        </p:blipFill>
        <p:spPr>
          <a:xfrm>
            <a:off x="6537176" y="4297977"/>
            <a:ext cx="770980" cy="24943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DD82F6A-0E04-4FC1-A1AB-5942ACBCF912}"/>
              </a:ext>
            </a:extLst>
          </p:cNvPr>
          <p:cNvSpPr/>
          <p:nvPr/>
        </p:nvSpPr>
        <p:spPr>
          <a:xfrm>
            <a:off x="0" y="3212976"/>
            <a:ext cx="9906000" cy="707886"/>
          </a:xfrm>
          <a:prstGeom prst="rect">
            <a:avLst/>
          </a:prstGeom>
        </p:spPr>
        <p:txBody>
          <a:bodyPr wrap="square">
            <a:spAutoFit/>
          </a:bodyPr>
          <a:lstStyle/>
          <a:p>
            <a:pPr algn="ctr">
              <a:defRPr/>
            </a:pPr>
            <a:r>
              <a:rPr lang="ru-RU" sz="4000" b="1" dirty="0">
                <a:solidFill>
                  <a:schemeClr val="bg1"/>
                </a:solidFill>
                <a:latin typeface="Arial Black" panose="020B0A04020102020204" pitchFamily="34" charset="0"/>
                <a:cs typeface="Times New Roman" panose="02020603050405020304" pitchFamily="18" charset="0"/>
              </a:rPr>
              <a:t>Благодарим за </a:t>
            </a:r>
            <a:r>
              <a:rPr lang="ru-RU" sz="4000" b="1" dirty="0" smtClean="0">
                <a:solidFill>
                  <a:schemeClr val="bg1"/>
                </a:solidFill>
                <a:latin typeface="Arial Black" panose="020B0A04020102020204" pitchFamily="34" charset="0"/>
                <a:cs typeface="Times New Roman" panose="02020603050405020304" pitchFamily="18" charset="0"/>
              </a:rPr>
              <a:t>внимание!</a:t>
            </a:r>
            <a:endParaRPr lang="ru-RU" sz="4000" b="1" dirty="0">
              <a:solidFill>
                <a:schemeClr val="bg1"/>
              </a:solidFill>
              <a:latin typeface="Arial Black" panose="020B0A04020102020204" pitchFamily="34" charset="0"/>
              <a:cs typeface="Times New Roman" panose="02020603050405020304" pitchFamily="18" charset="0"/>
            </a:endParaRPr>
          </a:p>
        </p:txBody>
      </p:sp>
      <p:pic>
        <p:nvPicPr>
          <p:cNvPr id="28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687" y="836712"/>
            <a:ext cx="144462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7170" name="Прямоугольник 1"/>
          <p:cNvSpPr>
            <a:spLocks noChangeArrowheads="1"/>
          </p:cNvSpPr>
          <p:nvPr/>
        </p:nvSpPr>
        <p:spPr bwMode="auto">
          <a:xfrm>
            <a:off x="415925" y="549275"/>
            <a:ext cx="8497888"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ru-RU" altLang="ru-RU" sz="3200" b="1" dirty="0" smtClean="0">
                <a:solidFill>
                  <a:srgbClr val="FF0000"/>
                </a:solidFill>
                <a:latin typeface="Times New Roman" panose="02020603050405020304" pitchFamily="18" charset="0"/>
                <a:cs typeface="Times New Roman" panose="02020603050405020304" pitchFamily="18" charset="0"/>
              </a:rPr>
              <a:t>  </a:t>
            </a:r>
            <a:r>
              <a:rPr lang="ru-RU" altLang="ru-RU" sz="3200" b="1" dirty="0" smtClean="0">
                <a:ln>
                  <a:solidFill>
                    <a:schemeClr val="tx1"/>
                  </a:solidFill>
                </a:ln>
                <a:solidFill>
                  <a:srgbClr val="FF0000"/>
                </a:solidFill>
                <a:latin typeface="Arial Black" panose="020B0A04020102020204" pitchFamily="34" charset="0"/>
                <a:cs typeface="Arial" panose="020B0604020202020204" pitchFamily="34" charset="0"/>
              </a:rPr>
              <a:t>Определение понятия         «коррупция»</a:t>
            </a:r>
            <a:endParaRPr lang="ru-RU" altLang="ru-RU" sz="3200" b="1" dirty="0">
              <a:ln>
                <a:solidFill>
                  <a:schemeClr val="tx1"/>
                </a:solidFill>
              </a:ln>
              <a:solidFill>
                <a:srgbClr val="FF0000"/>
              </a:solidFill>
              <a:latin typeface="Arial Black" panose="020B0A04020102020204" pitchFamily="34" charset="0"/>
              <a:cs typeface="Arial" panose="020B0604020202020204" pitchFamily="34" charset="0"/>
            </a:endParaRPr>
          </a:p>
          <a:p>
            <a:pPr algn="ctr">
              <a:spcBef>
                <a:spcPct val="0"/>
              </a:spcBef>
              <a:buClrTx/>
              <a:buSzTx/>
              <a:buFontTx/>
              <a:buNone/>
            </a:pPr>
            <a:endParaRPr lang="ru-RU" altLang="ru-RU" dirty="0">
              <a:solidFill>
                <a:schemeClr val="tx1"/>
              </a:solidFill>
              <a:latin typeface="Times New Roman" panose="02020603050405020304" pitchFamily="18" charset="0"/>
              <a:cs typeface="Times New Roman" panose="02020603050405020304" pitchFamily="18" charset="0"/>
            </a:endParaRPr>
          </a:p>
          <a:p>
            <a:pPr algn="ctr">
              <a:spcBef>
                <a:spcPct val="0"/>
              </a:spcBef>
              <a:buClrTx/>
              <a:buSzTx/>
              <a:buFontTx/>
              <a:buNone/>
            </a:pPr>
            <a:endParaRPr lang="en-US" altLang="ru-RU" dirty="0">
              <a:solidFill>
                <a:schemeClr val="tx1"/>
              </a:solidFill>
              <a:latin typeface="Times New Roman" panose="02020603050405020304" pitchFamily="18" charset="0"/>
              <a:cs typeface="Times New Roman" panose="02020603050405020304" pitchFamily="18" charset="0"/>
            </a:endParaRPr>
          </a:p>
          <a:p>
            <a:pPr algn="ctr">
              <a:spcBef>
                <a:spcPct val="0"/>
              </a:spcBef>
              <a:buClrTx/>
              <a:buSzTx/>
              <a:buFontTx/>
              <a:buNone/>
            </a:pPr>
            <a:endParaRPr lang="ru-RU" altLang="ru-RU" sz="2000" dirty="0">
              <a:solidFill>
                <a:schemeClr val="tx1"/>
              </a:solidFill>
              <a:latin typeface="Times New Roman" panose="02020603050405020304" pitchFamily="18" charset="0"/>
              <a:cs typeface="Times New Roman" panose="02020603050405020304" pitchFamily="18" charset="0"/>
            </a:endParaRPr>
          </a:p>
          <a:p>
            <a:pPr algn="just">
              <a:spcBef>
                <a:spcPct val="0"/>
              </a:spcBef>
              <a:buClrTx/>
              <a:buSzTx/>
              <a:buFontTx/>
              <a:buNone/>
            </a:pPr>
            <a:r>
              <a:rPr lang="ru-RU" altLang="ru-RU" sz="2000" b="1" dirty="0">
                <a:solidFill>
                  <a:schemeClr val="bg1"/>
                </a:solidFill>
                <a:latin typeface="Times New Roman" panose="02020603050405020304" pitchFamily="18" charset="0"/>
                <a:cs typeface="Times New Roman" panose="02020603050405020304" pitchFamily="18" charset="0"/>
              </a:rPr>
              <a:t>Коррупция</a:t>
            </a:r>
            <a:r>
              <a:rPr lang="ru-RU" altLang="ru-RU" sz="2000" dirty="0">
                <a:solidFill>
                  <a:schemeClr val="bg1"/>
                </a:solidFill>
                <a:latin typeface="Times New Roman" panose="02020603050405020304" pitchFamily="18" charset="0"/>
                <a:cs typeface="Times New Roman" panose="02020603050405020304" pitchFamily="18" charset="0"/>
              </a:rPr>
              <a:t> - злоупотребление служебным положением, дача взятки, получение взятки, злоупотребление полномочиями, коммерческий подкуп либо иное незаконное использование физическим лицом своего должностного положения вопреки законным интересам общества и государства в целях получения выгоды в виде денег, ценностей, иного имущества или услуг имущественного характера, иных имущественных прав для себя или для третьих лиц либо незаконное предоставление такой выгоды указанному лицу другими физическими лицами. Коррупцией также является совершение перечисленных деяний от имени или в интересах юридического лица.</a:t>
            </a:r>
          </a:p>
          <a:p>
            <a:pPr>
              <a:spcBef>
                <a:spcPct val="0"/>
              </a:spcBef>
              <a:buClrTx/>
              <a:buSzTx/>
              <a:buFontTx/>
              <a:buNone/>
            </a:pPr>
            <a:endParaRPr lang="ru-RU" altLang="ru-RU" sz="2000" dirty="0">
              <a:solidFill>
                <a:schemeClr val="bg1"/>
              </a:solidFill>
              <a:latin typeface="Times New Roman" panose="02020603050405020304" pitchFamily="18" charset="0"/>
              <a:cs typeface="Times New Roman" panose="02020603050405020304" pitchFamily="18" charset="0"/>
            </a:endParaRPr>
          </a:p>
          <a:p>
            <a:pPr algn="ctr">
              <a:spcBef>
                <a:spcPct val="0"/>
              </a:spcBef>
              <a:buClrTx/>
              <a:buSzTx/>
              <a:buFontTx/>
              <a:buNone/>
            </a:pPr>
            <a:r>
              <a:rPr lang="ru-RU" altLang="ru-RU" sz="2000" i="1" dirty="0">
                <a:solidFill>
                  <a:schemeClr val="bg1"/>
                </a:solidFill>
                <a:latin typeface="Times New Roman" panose="02020603050405020304" pitchFamily="18" charset="0"/>
                <a:cs typeface="Times New Roman" panose="02020603050405020304" pitchFamily="18" charset="0"/>
              </a:rPr>
              <a:t>пункт 1 статьи 1 Федерального закона от 25 декабря 2008 г. № 273-ФЗ </a:t>
            </a:r>
            <a:endParaRPr lang="en-US" altLang="ru-RU" sz="2000" i="1" dirty="0">
              <a:solidFill>
                <a:schemeClr val="bg1"/>
              </a:solidFill>
              <a:latin typeface="Times New Roman" panose="02020603050405020304" pitchFamily="18" charset="0"/>
              <a:cs typeface="Times New Roman" panose="02020603050405020304" pitchFamily="18" charset="0"/>
            </a:endParaRPr>
          </a:p>
          <a:p>
            <a:pPr algn="ctr">
              <a:spcBef>
                <a:spcPct val="0"/>
              </a:spcBef>
              <a:buClrTx/>
              <a:buSzTx/>
              <a:buFontTx/>
              <a:buNone/>
            </a:pPr>
            <a:r>
              <a:rPr lang="ru-RU" altLang="ru-RU" sz="2000" i="1" dirty="0">
                <a:solidFill>
                  <a:schemeClr val="bg1"/>
                </a:solidFill>
                <a:latin typeface="Times New Roman" panose="02020603050405020304" pitchFamily="18" charset="0"/>
                <a:cs typeface="Times New Roman" panose="02020603050405020304" pitchFamily="18" charset="0"/>
              </a:rPr>
              <a:t>«О противодействии коррупции»</a:t>
            </a:r>
          </a:p>
        </p:txBody>
      </p:sp>
      <p:pic>
        <p:nvPicPr>
          <p:cNvPr id="71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104775"/>
            <a:ext cx="144462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4578" name="Прямоугольник 1"/>
          <p:cNvSpPr>
            <a:spLocks noChangeArrowheads="1"/>
          </p:cNvSpPr>
          <p:nvPr/>
        </p:nvSpPr>
        <p:spPr bwMode="auto">
          <a:xfrm>
            <a:off x="560512" y="116632"/>
            <a:ext cx="8424863"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endParaRPr lang="ru-RU" altLang="ru-RU" sz="2400" b="1" dirty="0">
              <a:solidFill>
                <a:srgbClr val="FF0000"/>
              </a:solidFill>
              <a:latin typeface="Times New Roman" panose="02020603050405020304" pitchFamily="18" charset="0"/>
              <a:cs typeface="Times New Roman" panose="02020603050405020304" pitchFamily="18" charset="0"/>
            </a:endParaRPr>
          </a:p>
          <a:p>
            <a:pPr algn="ctr">
              <a:spcBef>
                <a:spcPct val="0"/>
              </a:spcBef>
              <a:buClrTx/>
              <a:buSzTx/>
              <a:buFontTx/>
              <a:buNone/>
            </a:pPr>
            <a:r>
              <a:rPr lang="ru-RU" altLang="ru-RU" sz="3600" b="1" dirty="0" smtClean="0">
                <a:ln>
                  <a:solidFill>
                    <a:schemeClr val="tx1"/>
                  </a:solidFill>
                </a:ln>
                <a:solidFill>
                  <a:srgbClr val="FF0000"/>
                </a:solidFill>
                <a:latin typeface="Times New Roman" panose="02020603050405020304" pitchFamily="18" charset="0"/>
                <a:cs typeface="Times New Roman" panose="02020603050405020304" pitchFamily="18" charset="0"/>
              </a:rPr>
              <a:t>   </a:t>
            </a:r>
            <a:r>
              <a:rPr lang="ru-RU" altLang="ru-RU" sz="3600" b="1" dirty="0" smtClean="0">
                <a:ln>
                  <a:solidFill>
                    <a:schemeClr val="tx1"/>
                  </a:solidFill>
                </a:ln>
                <a:solidFill>
                  <a:srgbClr val="FF0000"/>
                </a:solidFill>
                <a:latin typeface="Times New Roman" panose="02020603050405020304" pitchFamily="18" charset="0"/>
                <a:cs typeface="Times New Roman" panose="02020603050405020304" pitchFamily="18" charset="0"/>
              </a:rPr>
              <a:t>   </a:t>
            </a:r>
            <a:r>
              <a:rPr lang="ru-RU" altLang="ru-RU" sz="3600" b="1" dirty="0" smtClean="0">
                <a:ln>
                  <a:solidFill>
                    <a:schemeClr val="tx1"/>
                  </a:solidFill>
                </a:ln>
                <a:solidFill>
                  <a:srgbClr val="FF0000"/>
                </a:solidFill>
                <a:latin typeface="Arial Black" panose="020B0A04020102020204" pitchFamily="34" charset="0"/>
                <a:cs typeface="Times New Roman" panose="02020603050405020304" pitchFamily="18" charset="0"/>
              </a:rPr>
              <a:t>Противодействие     	коррупции</a:t>
            </a:r>
            <a:endParaRPr lang="ru-RU" altLang="ru-RU" sz="3600" b="1" dirty="0">
              <a:ln>
                <a:solidFill>
                  <a:schemeClr val="tx1"/>
                </a:solidFill>
              </a:ln>
              <a:solidFill>
                <a:srgbClr val="FF0000"/>
              </a:solidFill>
              <a:latin typeface="Arial Black" panose="020B0A04020102020204" pitchFamily="34" charset="0"/>
              <a:cs typeface="Times New Roman" panose="02020603050405020304" pitchFamily="18" charset="0"/>
            </a:endParaRPr>
          </a:p>
          <a:p>
            <a:pPr algn="ctr">
              <a:spcBef>
                <a:spcPct val="0"/>
              </a:spcBef>
              <a:buClrTx/>
              <a:buSzTx/>
              <a:buFontTx/>
              <a:buNone/>
            </a:pPr>
            <a:endParaRPr lang="ru-RU" altLang="ru-RU" sz="2400" dirty="0">
              <a:solidFill>
                <a:schemeClr val="tx1"/>
              </a:solidFill>
              <a:latin typeface="Times New Roman" panose="02020603050405020304" pitchFamily="18" charset="0"/>
              <a:cs typeface="Times New Roman" panose="02020603050405020304" pitchFamily="18" charset="0"/>
            </a:endParaRPr>
          </a:p>
          <a:p>
            <a:pPr algn="ctr">
              <a:spcBef>
                <a:spcPct val="0"/>
              </a:spcBef>
              <a:buClrTx/>
              <a:buSzTx/>
              <a:buFontTx/>
              <a:buNone/>
            </a:pPr>
            <a:endParaRPr lang="ru-RU" altLang="ru-RU" sz="2000" dirty="0">
              <a:solidFill>
                <a:schemeClr val="tx1"/>
              </a:solidFill>
              <a:latin typeface="Times New Roman" panose="02020603050405020304" pitchFamily="18" charset="0"/>
              <a:cs typeface="Times New Roman" panose="02020603050405020304" pitchFamily="18" charset="0"/>
            </a:endParaRPr>
          </a:p>
          <a:p>
            <a:pPr algn="just">
              <a:spcBef>
                <a:spcPct val="0"/>
              </a:spcBef>
              <a:buClrTx/>
              <a:buSzTx/>
              <a:buFontTx/>
              <a:buNone/>
            </a:pPr>
            <a:r>
              <a:rPr lang="ru-RU" altLang="ru-RU" sz="2000" b="1" dirty="0">
                <a:solidFill>
                  <a:schemeClr val="bg1"/>
                </a:solidFill>
                <a:latin typeface="Times New Roman" panose="02020603050405020304" pitchFamily="18" charset="0"/>
                <a:cs typeface="Times New Roman" panose="02020603050405020304" pitchFamily="18" charset="0"/>
              </a:rPr>
              <a:t>Противодействие коррупции </a:t>
            </a:r>
            <a:r>
              <a:rPr lang="ru-RU" altLang="ru-RU" sz="2000" dirty="0">
                <a:solidFill>
                  <a:schemeClr val="bg1"/>
                </a:solidFill>
                <a:latin typeface="Times New Roman" panose="02020603050405020304" pitchFamily="18" charset="0"/>
                <a:cs typeface="Times New Roman" panose="02020603050405020304" pitchFamily="18" charset="0"/>
              </a:rPr>
              <a:t>- деятельность федеральных органов государственной власти, органов государственной власти субъектов Российской Федерации, органов местного самоуправления, институтов гражданского общества, организаций и физических лиц в пределах их полномочий:</a:t>
            </a:r>
          </a:p>
          <a:p>
            <a:pPr algn="just">
              <a:spcBef>
                <a:spcPct val="0"/>
              </a:spcBef>
              <a:buClrTx/>
              <a:buSzTx/>
              <a:buFontTx/>
              <a:buNone/>
            </a:pPr>
            <a:r>
              <a:rPr lang="ru-RU" altLang="ru-RU" sz="2000" dirty="0">
                <a:solidFill>
                  <a:schemeClr val="bg1"/>
                </a:solidFill>
                <a:latin typeface="Times New Roman" panose="02020603050405020304" pitchFamily="18" charset="0"/>
                <a:cs typeface="Times New Roman" panose="02020603050405020304" pitchFamily="18" charset="0"/>
              </a:rPr>
              <a:t>а) по предупреждению коррупции, в том числе по выявлению и</a:t>
            </a:r>
          </a:p>
          <a:p>
            <a:pPr algn="just">
              <a:spcBef>
                <a:spcPct val="0"/>
              </a:spcBef>
              <a:buClrTx/>
              <a:buSzTx/>
              <a:buFontTx/>
              <a:buNone/>
            </a:pPr>
            <a:r>
              <a:rPr lang="ru-RU" altLang="ru-RU" sz="2000" dirty="0">
                <a:solidFill>
                  <a:schemeClr val="bg1"/>
                </a:solidFill>
                <a:latin typeface="Times New Roman" panose="02020603050405020304" pitchFamily="18" charset="0"/>
                <a:cs typeface="Times New Roman" panose="02020603050405020304" pitchFamily="18" charset="0"/>
              </a:rPr>
              <a:t>последующему устранению причин коррупции (профилактика коррупции);</a:t>
            </a:r>
          </a:p>
          <a:p>
            <a:pPr algn="just">
              <a:spcBef>
                <a:spcPct val="0"/>
              </a:spcBef>
              <a:buClrTx/>
              <a:buSzTx/>
              <a:buFontTx/>
              <a:buNone/>
            </a:pPr>
            <a:r>
              <a:rPr lang="ru-RU" altLang="ru-RU" sz="2000" dirty="0">
                <a:solidFill>
                  <a:schemeClr val="bg1"/>
                </a:solidFill>
                <a:latin typeface="Times New Roman" panose="02020603050405020304" pitchFamily="18" charset="0"/>
                <a:cs typeface="Times New Roman" panose="02020603050405020304" pitchFamily="18" charset="0"/>
              </a:rPr>
              <a:t>б) по выявлению, предупреждению, пресечению, раскрытию и</a:t>
            </a:r>
          </a:p>
          <a:p>
            <a:pPr algn="just">
              <a:spcBef>
                <a:spcPct val="0"/>
              </a:spcBef>
              <a:buClrTx/>
              <a:buSzTx/>
              <a:buFontTx/>
              <a:buNone/>
            </a:pPr>
            <a:r>
              <a:rPr lang="ru-RU" altLang="ru-RU" sz="2000" dirty="0">
                <a:solidFill>
                  <a:schemeClr val="bg1"/>
                </a:solidFill>
                <a:latin typeface="Times New Roman" panose="02020603050405020304" pitchFamily="18" charset="0"/>
                <a:cs typeface="Times New Roman" panose="02020603050405020304" pitchFamily="18" charset="0"/>
              </a:rPr>
              <a:t>расследованию коррупционных правонарушений (борьба с коррупцией);</a:t>
            </a:r>
          </a:p>
          <a:p>
            <a:pPr algn="just">
              <a:spcBef>
                <a:spcPct val="0"/>
              </a:spcBef>
              <a:buClrTx/>
              <a:buSzTx/>
              <a:buFontTx/>
              <a:buNone/>
            </a:pPr>
            <a:r>
              <a:rPr lang="ru-RU" altLang="ru-RU" sz="2000" dirty="0">
                <a:solidFill>
                  <a:schemeClr val="bg1"/>
                </a:solidFill>
                <a:latin typeface="Times New Roman" panose="02020603050405020304" pitchFamily="18" charset="0"/>
                <a:cs typeface="Times New Roman" panose="02020603050405020304" pitchFamily="18" charset="0"/>
              </a:rPr>
              <a:t>в) по минимизации и (или) ликвидации последствий</a:t>
            </a:r>
          </a:p>
          <a:p>
            <a:pPr algn="just">
              <a:spcBef>
                <a:spcPct val="0"/>
              </a:spcBef>
              <a:buClrTx/>
              <a:buSzTx/>
              <a:buFontTx/>
              <a:buNone/>
            </a:pPr>
            <a:r>
              <a:rPr lang="ru-RU" altLang="ru-RU" sz="2000" dirty="0">
                <a:solidFill>
                  <a:schemeClr val="bg1"/>
                </a:solidFill>
                <a:latin typeface="Times New Roman" panose="02020603050405020304" pitchFamily="18" charset="0"/>
                <a:cs typeface="Times New Roman" panose="02020603050405020304" pitchFamily="18" charset="0"/>
              </a:rPr>
              <a:t>коррупционных правонарушений.</a:t>
            </a:r>
          </a:p>
          <a:p>
            <a:pPr algn="ctr">
              <a:spcBef>
                <a:spcPct val="0"/>
              </a:spcBef>
              <a:buClrTx/>
              <a:buSzTx/>
              <a:buFontTx/>
              <a:buNone/>
            </a:pPr>
            <a:endParaRPr lang="ru-RU" altLang="ru-RU" sz="2000" i="1" dirty="0">
              <a:solidFill>
                <a:schemeClr val="bg1"/>
              </a:solidFill>
              <a:latin typeface="Times New Roman" panose="02020603050405020304" pitchFamily="18" charset="0"/>
              <a:cs typeface="Times New Roman" panose="02020603050405020304" pitchFamily="18" charset="0"/>
            </a:endParaRPr>
          </a:p>
          <a:p>
            <a:pPr algn="ctr">
              <a:spcBef>
                <a:spcPct val="0"/>
              </a:spcBef>
              <a:buClrTx/>
              <a:buSzTx/>
              <a:buFontTx/>
              <a:buNone/>
            </a:pPr>
            <a:r>
              <a:rPr lang="ru-RU" altLang="ru-RU" sz="2000" i="1" dirty="0">
                <a:solidFill>
                  <a:schemeClr val="bg1"/>
                </a:solidFill>
                <a:latin typeface="Times New Roman" panose="02020603050405020304" pitchFamily="18" charset="0"/>
                <a:cs typeface="Times New Roman" panose="02020603050405020304" pitchFamily="18" charset="0"/>
              </a:rPr>
              <a:t>пункт 2 статьи 1 Федерального закона от 25 декабря 2008 г. № 273-ФЗ </a:t>
            </a:r>
            <a:endParaRPr lang="en-US" altLang="ru-RU" sz="2000" i="1" dirty="0">
              <a:solidFill>
                <a:schemeClr val="bg1"/>
              </a:solidFill>
              <a:latin typeface="Times New Roman" panose="02020603050405020304" pitchFamily="18" charset="0"/>
              <a:cs typeface="Times New Roman" panose="02020603050405020304" pitchFamily="18" charset="0"/>
            </a:endParaRPr>
          </a:p>
          <a:p>
            <a:pPr algn="ctr">
              <a:spcBef>
                <a:spcPct val="0"/>
              </a:spcBef>
              <a:buClrTx/>
              <a:buSzTx/>
              <a:buFontTx/>
              <a:buNone/>
            </a:pPr>
            <a:r>
              <a:rPr lang="ru-RU" altLang="ru-RU" sz="2000" i="1" dirty="0">
                <a:solidFill>
                  <a:schemeClr val="bg1"/>
                </a:solidFill>
                <a:latin typeface="Times New Roman" panose="02020603050405020304" pitchFamily="18" charset="0"/>
                <a:cs typeface="Times New Roman" panose="02020603050405020304" pitchFamily="18" charset="0"/>
              </a:rPr>
              <a:t>«О противодействии коррупции»</a:t>
            </a: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39688"/>
            <a:ext cx="144462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Прямоугольник 1"/>
          <p:cNvSpPr>
            <a:spLocks noChangeArrowheads="1"/>
          </p:cNvSpPr>
          <p:nvPr/>
        </p:nvSpPr>
        <p:spPr bwMode="auto">
          <a:xfrm>
            <a:off x="560512" y="116632"/>
            <a:ext cx="8424863"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endParaRPr lang="ru-RU" altLang="ru-RU" sz="2400" b="1" dirty="0">
              <a:solidFill>
                <a:srgbClr val="FF0000"/>
              </a:solidFill>
              <a:latin typeface="Times New Roman" panose="02020603050405020304" pitchFamily="18" charset="0"/>
              <a:cs typeface="Times New Roman" panose="02020603050405020304" pitchFamily="18" charset="0"/>
            </a:endParaRPr>
          </a:p>
          <a:p>
            <a:pPr algn="ctr">
              <a:spcBef>
                <a:spcPct val="0"/>
              </a:spcBef>
              <a:buClrTx/>
              <a:buSzTx/>
              <a:buFontTx/>
              <a:buNone/>
            </a:pPr>
            <a:endParaRPr lang="ru-RU" altLang="ru-RU" sz="2400" dirty="0">
              <a:solidFill>
                <a:schemeClr val="tx1"/>
              </a:solidFill>
              <a:latin typeface="Times New Roman" panose="02020603050405020304" pitchFamily="18" charset="0"/>
              <a:cs typeface="Times New Roman" panose="02020603050405020304" pitchFamily="18" charset="0"/>
            </a:endParaRPr>
          </a:p>
          <a:p>
            <a:pPr algn="ctr">
              <a:spcBef>
                <a:spcPct val="0"/>
              </a:spcBef>
              <a:buClrTx/>
              <a:buSzTx/>
              <a:buFontTx/>
              <a:buNone/>
            </a:pPr>
            <a:endParaRPr lang="ru-RU" altLang="ru-RU" sz="2000" dirty="0">
              <a:solidFill>
                <a:schemeClr val="tx1"/>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0" y="0"/>
            <a:ext cx="9906000" cy="7003102"/>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6183" y="0"/>
            <a:ext cx="1208584" cy="1142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66891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39688"/>
            <a:ext cx="144462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4"/>
          <p:cNvSpPr txBox="1">
            <a:spLocks noChangeArrowheads="1"/>
          </p:cNvSpPr>
          <p:nvPr/>
        </p:nvSpPr>
        <p:spPr bwMode="auto">
          <a:xfrm>
            <a:off x="1280592" y="460703"/>
            <a:ext cx="83529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ru-RU" altLang="ru-RU" sz="4800" b="1" dirty="0" smtClean="0">
                <a:ln>
                  <a:solidFill>
                    <a:schemeClr val="tx1"/>
                  </a:solidFill>
                </a:ln>
                <a:solidFill>
                  <a:srgbClr val="FF0000"/>
                </a:solidFill>
                <a:latin typeface="Arial Black" panose="020B0A04020102020204" pitchFamily="34" charset="0"/>
                <a:cs typeface="Times New Roman" panose="02020603050405020304" pitchFamily="18" charset="0"/>
              </a:rPr>
              <a:t>Конфликт </a:t>
            </a:r>
            <a:r>
              <a:rPr lang="ru-RU" altLang="ru-RU" sz="4800" b="1" dirty="0" smtClean="0">
                <a:ln>
                  <a:solidFill>
                    <a:schemeClr val="tx1"/>
                  </a:solidFill>
                </a:ln>
                <a:solidFill>
                  <a:srgbClr val="FF0000"/>
                </a:solidFill>
                <a:latin typeface="Arial Black" panose="020B0A04020102020204" pitchFamily="34" charset="0"/>
                <a:cs typeface="Times New Roman" panose="02020603050405020304" pitchFamily="18" charset="0"/>
              </a:rPr>
              <a:t>интересов </a:t>
            </a:r>
            <a:endParaRPr lang="ru-RU" altLang="ru-RU" sz="4800" b="1" dirty="0">
              <a:ln>
                <a:solidFill>
                  <a:schemeClr val="tx1"/>
                </a:solidFill>
              </a:ln>
              <a:solidFill>
                <a:srgbClr val="FF0000"/>
              </a:solidFill>
              <a:latin typeface="Arial Black" panose="020B0A04020102020204" pitchFamily="34" charset="0"/>
            </a:endParaRPr>
          </a:p>
        </p:txBody>
      </p:sp>
      <p:sp>
        <p:nvSpPr>
          <p:cNvPr id="4" name="Прямоугольник 5"/>
          <p:cNvSpPr>
            <a:spLocks noChangeArrowheads="1"/>
          </p:cNvSpPr>
          <p:nvPr/>
        </p:nvSpPr>
        <p:spPr bwMode="auto">
          <a:xfrm>
            <a:off x="273050" y="1271588"/>
            <a:ext cx="5111998"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sz="2000" dirty="0">
              <a:solidFill>
                <a:schemeClr val="tx1"/>
              </a:solidFill>
              <a:latin typeface="Times New Roman" panose="02020603050405020304" pitchFamily="18" charset="0"/>
              <a:cs typeface="Times New Roman" panose="02020603050405020304" pitchFamily="18" charset="0"/>
            </a:endParaRPr>
          </a:p>
          <a:p>
            <a:pPr>
              <a:spcBef>
                <a:spcPct val="0"/>
              </a:spcBef>
              <a:buClrTx/>
              <a:buSzTx/>
              <a:buFontTx/>
              <a:buNone/>
            </a:pPr>
            <a:r>
              <a:rPr lang="ru-RU" altLang="ru-RU" sz="2000" dirty="0" smtClean="0">
                <a:solidFill>
                  <a:schemeClr val="bg1"/>
                </a:solidFill>
                <a:latin typeface="Times New Roman" panose="02020603050405020304" pitchFamily="18" charset="0"/>
                <a:cs typeface="Times New Roman" panose="02020603050405020304" pitchFamily="18" charset="0"/>
              </a:rPr>
              <a:t>Особое внимание следует уделять ситуациям, когда возможно возникновение </a:t>
            </a:r>
            <a:r>
              <a:rPr lang="ru-RU" sz="2000" b="1" dirty="0" smtClean="0">
                <a:solidFill>
                  <a:schemeClr val="bg1"/>
                </a:solidFill>
                <a:latin typeface="Times New Roman" panose="02020603050405020304" pitchFamily="18" charset="0"/>
                <a:cs typeface="Times New Roman" panose="02020603050405020304" pitchFamily="18" charset="0"/>
              </a:rPr>
              <a:t>конфликта интересов </a:t>
            </a:r>
            <a:r>
              <a:rPr lang="ru-RU" sz="2000" dirty="0" smtClean="0">
                <a:solidFill>
                  <a:schemeClr val="bg1"/>
                </a:solidFill>
                <a:latin typeface="Times New Roman" panose="02020603050405020304" pitchFamily="18" charset="0"/>
                <a:cs typeface="Times New Roman" panose="02020603050405020304" pitchFamily="18" charset="0"/>
              </a:rPr>
              <a:t>– ситуации, </a:t>
            </a:r>
            <a:r>
              <a:rPr lang="ru-RU" sz="2000" dirty="0">
                <a:solidFill>
                  <a:schemeClr val="bg1"/>
                </a:solidFill>
                <a:latin typeface="Times New Roman" panose="02020603050405020304" pitchFamily="18" charset="0"/>
                <a:cs typeface="Times New Roman" panose="02020603050405020304" pitchFamily="18" charset="0"/>
              </a:rPr>
              <a:t>при которой личная заинтересованность (прямая или косвенная) государственного </a:t>
            </a:r>
            <a:r>
              <a:rPr lang="ru-RU" sz="2000" dirty="0" smtClean="0">
                <a:solidFill>
                  <a:schemeClr val="bg1"/>
                </a:solidFill>
                <a:latin typeface="Times New Roman" panose="02020603050405020304" pitchFamily="18" charset="0"/>
                <a:cs typeface="Times New Roman" panose="02020603050405020304" pitchFamily="18" charset="0"/>
              </a:rPr>
              <a:t>служащего </a:t>
            </a:r>
            <a:r>
              <a:rPr lang="ru-RU" sz="2000" dirty="0">
                <a:solidFill>
                  <a:schemeClr val="bg1"/>
                </a:solidFill>
                <a:latin typeface="Times New Roman" panose="02020603050405020304" pitchFamily="18" charset="0"/>
                <a:cs typeface="Times New Roman" panose="02020603050405020304" pitchFamily="18" charset="0"/>
              </a:rPr>
              <a:t>влияет или может повлиять на надлежащее исполнение им должностных (служебных) обязанностей и при которой возникает или может возникнуть противоречие между личной заинтересованностью служащего и законными интересами граждан, организаций, общества или государства, способное привести к причинению вреда правам и законным интересам граждан, организаций, общества или государства.</a:t>
            </a:r>
            <a:r>
              <a:rPr lang="ru-RU" altLang="ru-RU" sz="2000" dirty="0">
                <a:solidFill>
                  <a:schemeClr val="bg1"/>
                </a:solidFill>
                <a:latin typeface="Times New Roman" panose="02020603050405020304" pitchFamily="18" charset="0"/>
                <a:cs typeface="Times New Roman" panose="02020603050405020304" pitchFamily="18" charset="0"/>
              </a:rPr>
              <a:t> </a:t>
            </a:r>
            <a:r>
              <a:rPr lang="ru-RU" altLang="ru-RU" sz="2000" dirty="0" smtClean="0">
                <a:solidFill>
                  <a:schemeClr val="bg1"/>
                </a:solidFill>
                <a:latin typeface="Times New Roman" panose="02020603050405020304" pitchFamily="18" charset="0"/>
                <a:cs typeface="Times New Roman" panose="02020603050405020304" pitchFamily="18" charset="0"/>
              </a:rPr>
              <a:t> </a:t>
            </a:r>
            <a:endParaRPr lang="ru-RU" altLang="ru-RU" sz="2000" dirty="0">
              <a:solidFill>
                <a:schemeClr val="bg1"/>
              </a:solidFill>
              <a:latin typeface="Times New Roman" panose="02020603050405020304" pitchFamily="18" charset="0"/>
              <a:cs typeface="Times New Roman" panose="02020603050405020304" pitchFamily="18" charset="0"/>
            </a:endParaRPr>
          </a:p>
        </p:txBody>
      </p:sp>
      <p:pic>
        <p:nvPicPr>
          <p:cNvPr id="2129" name="Picture 81" descr="Pic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948" y="1988840"/>
            <a:ext cx="3827675"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0545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8195" name="Прямоугольник 5">
            <a:extLst>
              <a:ext uri="{FF2B5EF4-FFF2-40B4-BE49-F238E27FC236}">
                <a16:creationId xmlns:a16="http://schemas.microsoft.com/office/drawing/2014/main" id="{21617732-1987-4736-BEB6-E656E78191F2}"/>
              </a:ext>
            </a:extLst>
          </p:cNvPr>
          <p:cNvSpPr>
            <a:spLocks noChangeArrowheads="1"/>
          </p:cNvSpPr>
          <p:nvPr/>
        </p:nvSpPr>
        <p:spPr bwMode="auto">
          <a:xfrm>
            <a:off x="282533" y="956776"/>
            <a:ext cx="9042262"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a:buNone/>
            </a:pPr>
            <a:endParaRPr lang="ru-RU" dirty="0" smtClean="0">
              <a:solidFill>
                <a:srgbClr val="000000"/>
              </a:solidFill>
              <a:latin typeface="Times New Roman" panose="02020603050405020304" pitchFamily="18" charset="0"/>
              <a:ea typeface="Times New Roman" panose="02020603050405020304" pitchFamily="18" charset="0"/>
            </a:endParaRPr>
          </a:p>
          <a:p>
            <a:pPr algn="just">
              <a:buNone/>
            </a:pPr>
            <a:endParaRPr lang="ru-RU" sz="500" dirty="0" smtClean="0">
              <a:solidFill>
                <a:srgbClr val="000000"/>
              </a:solidFill>
              <a:latin typeface="Times New Roman" panose="02020603050405020304" pitchFamily="18" charset="0"/>
              <a:ea typeface="Times New Roman" panose="02020603050405020304" pitchFamily="18" charset="0"/>
            </a:endParaRPr>
          </a:p>
          <a:p>
            <a:pPr algn="just">
              <a:buNone/>
            </a:pPr>
            <a:r>
              <a:rPr lang="ru-RU" dirty="0" smtClean="0">
                <a:solidFill>
                  <a:srgbClr val="000000"/>
                </a:solidFill>
                <a:latin typeface="Times New Roman" panose="02020603050405020304" pitchFamily="18" charset="0"/>
                <a:ea typeface="Times New Roman" panose="02020603050405020304" pitchFamily="18" charset="0"/>
              </a:rPr>
              <a:t>Определения </a:t>
            </a:r>
            <a:r>
              <a:rPr lang="ru-RU" dirty="0">
                <a:solidFill>
                  <a:srgbClr val="000000"/>
                </a:solidFill>
                <a:latin typeface="Times New Roman" panose="02020603050405020304" pitchFamily="18" charset="0"/>
                <a:ea typeface="Times New Roman" panose="02020603050405020304" pitchFamily="18" charset="0"/>
              </a:rPr>
              <a:t>понятия </a:t>
            </a:r>
            <a:r>
              <a:rPr lang="ru-RU" dirty="0" smtClean="0">
                <a:solidFill>
                  <a:srgbClr val="000000"/>
                </a:solidFill>
                <a:latin typeface="Times New Roman" panose="02020603050405020304" pitchFamily="18" charset="0"/>
                <a:ea typeface="Times New Roman" panose="02020603050405020304" pitchFamily="18" charset="0"/>
              </a:rPr>
              <a:t>«</a:t>
            </a:r>
            <a:r>
              <a:rPr lang="ru-RU" b="1" dirty="0" smtClean="0">
                <a:solidFill>
                  <a:srgbClr val="000000"/>
                </a:solidFill>
                <a:latin typeface="Times New Roman" panose="02020603050405020304" pitchFamily="18" charset="0"/>
                <a:ea typeface="Times New Roman" panose="02020603050405020304" pitchFamily="18" charset="0"/>
              </a:rPr>
              <a:t>конфликт интересов»</a:t>
            </a:r>
            <a:r>
              <a:rPr lang="ru-RU" dirty="0" smtClean="0">
                <a:solidFill>
                  <a:srgbClr val="000000"/>
                </a:solidFill>
                <a:latin typeface="Times New Roman" panose="02020603050405020304" pitchFamily="18" charset="0"/>
                <a:ea typeface="Times New Roman" panose="02020603050405020304" pitchFamily="18" charset="0"/>
              </a:rPr>
              <a:t> </a:t>
            </a:r>
            <a:r>
              <a:rPr lang="ru-RU" dirty="0">
                <a:solidFill>
                  <a:srgbClr val="000000"/>
                </a:solidFill>
                <a:latin typeface="Times New Roman" panose="02020603050405020304" pitchFamily="18" charset="0"/>
                <a:ea typeface="Times New Roman" panose="02020603050405020304" pitchFamily="18" charset="0"/>
              </a:rPr>
              <a:t>и связанного с ним понятия </a:t>
            </a:r>
            <a:r>
              <a:rPr lang="ru-RU" dirty="0" smtClean="0">
                <a:solidFill>
                  <a:srgbClr val="000000"/>
                </a:solidFill>
                <a:latin typeface="Times New Roman" panose="02020603050405020304" pitchFamily="18" charset="0"/>
                <a:ea typeface="Times New Roman" panose="02020603050405020304" pitchFamily="18" charset="0"/>
              </a:rPr>
              <a:t/>
            </a:r>
            <a:br>
              <a:rPr lang="ru-RU" dirty="0" smtClean="0">
                <a:solidFill>
                  <a:srgbClr val="000000"/>
                </a:solidFill>
                <a:latin typeface="Times New Roman" panose="02020603050405020304" pitchFamily="18" charset="0"/>
                <a:ea typeface="Times New Roman" panose="02020603050405020304" pitchFamily="18" charset="0"/>
              </a:rPr>
            </a:br>
            <a:r>
              <a:rPr lang="ru-RU" dirty="0" smtClean="0">
                <a:solidFill>
                  <a:srgbClr val="000000"/>
                </a:solidFill>
                <a:latin typeface="Times New Roman" panose="02020603050405020304" pitchFamily="18" charset="0"/>
                <a:ea typeface="Times New Roman" panose="02020603050405020304" pitchFamily="18" charset="0"/>
              </a:rPr>
              <a:t>«</a:t>
            </a:r>
            <a:r>
              <a:rPr lang="ru-RU" b="1" dirty="0" smtClean="0">
                <a:solidFill>
                  <a:srgbClr val="000000"/>
                </a:solidFill>
                <a:latin typeface="Times New Roman" panose="02020603050405020304" pitchFamily="18" charset="0"/>
                <a:ea typeface="Times New Roman" panose="02020603050405020304" pitchFamily="18" charset="0"/>
              </a:rPr>
              <a:t>личная заинтересованность»</a:t>
            </a:r>
            <a:r>
              <a:rPr lang="ru-RU" dirty="0" smtClean="0">
                <a:solidFill>
                  <a:srgbClr val="000000"/>
                </a:solidFill>
                <a:latin typeface="Times New Roman" panose="02020603050405020304" pitchFamily="18" charset="0"/>
                <a:ea typeface="Times New Roman" panose="02020603050405020304" pitchFamily="18" charset="0"/>
              </a:rPr>
              <a:t> </a:t>
            </a:r>
            <a:r>
              <a:rPr lang="ru-RU" dirty="0">
                <a:solidFill>
                  <a:srgbClr val="000000"/>
                </a:solidFill>
                <a:latin typeface="Times New Roman" panose="02020603050405020304" pitchFamily="18" charset="0"/>
                <a:ea typeface="Times New Roman" panose="02020603050405020304" pitchFamily="18" charset="0"/>
              </a:rPr>
              <a:t>предусмотрены </a:t>
            </a:r>
            <a:r>
              <a:rPr lang="ru-RU" i="1" dirty="0" smtClean="0">
                <a:solidFill>
                  <a:srgbClr val="000000"/>
                </a:solidFill>
                <a:latin typeface="Times New Roman" panose="02020603050405020304" pitchFamily="18" charset="0"/>
                <a:ea typeface="Times New Roman" panose="02020603050405020304" pitchFamily="18" charset="0"/>
              </a:rPr>
              <a:t>статьей </a:t>
            </a:r>
            <a:r>
              <a:rPr lang="ru-RU" i="1" dirty="0">
                <a:solidFill>
                  <a:srgbClr val="000000"/>
                </a:solidFill>
                <a:latin typeface="Times New Roman" panose="02020603050405020304" pitchFamily="18" charset="0"/>
                <a:ea typeface="Times New Roman" panose="02020603050405020304" pitchFamily="18" charset="0"/>
              </a:rPr>
              <a:t>10 Федерального закона от 25 декабря 2008 г. № 273-ФЗ </a:t>
            </a:r>
            <a:r>
              <a:rPr lang="ru-RU" i="1" dirty="0" smtClean="0">
                <a:solidFill>
                  <a:srgbClr val="000000"/>
                </a:solidFill>
                <a:latin typeface="Times New Roman" panose="02020603050405020304" pitchFamily="18" charset="0"/>
                <a:ea typeface="Times New Roman" panose="02020603050405020304" pitchFamily="18" charset="0"/>
              </a:rPr>
              <a:t>«О </a:t>
            </a:r>
            <a:r>
              <a:rPr lang="ru-RU" i="1" dirty="0">
                <a:solidFill>
                  <a:srgbClr val="000000"/>
                </a:solidFill>
                <a:latin typeface="Times New Roman" panose="02020603050405020304" pitchFamily="18" charset="0"/>
                <a:ea typeface="Times New Roman" panose="02020603050405020304" pitchFamily="18" charset="0"/>
              </a:rPr>
              <a:t>противодействии </a:t>
            </a:r>
            <a:r>
              <a:rPr lang="ru-RU" i="1" dirty="0" smtClean="0">
                <a:solidFill>
                  <a:srgbClr val="000000"/>
                </a:solidFill>
                <a:latin typeface="Times New Roman" panose="02020603050405020304" pitchFamily="18" charset="0"/>
                <a:ea typeface="Times New Roman" panose="02020603050405020304" pitchFamily="18" charset="0"/>
              </a:rPr>
              <a:t>коррупции».</a:t>
            </a:r>
          </a:p>
          <a:p>
            <a:pPr algn="just">
              <a:buNone/>
            </a:pPr>
            <a:r>
              <a:rPr lang="ru-RU" dirty="0">
                <a:solidFill>
                  <a:srgbClr val="000000"/>
                </a:solidFill>
                <a:latin typeface="Times New Roman" panose="02020603050405020304" pitchFamily="18" charset="0"/>
                <a:ea typeface="Times New Roman" panose="02020603050405020304" pitchFamily="18" charset="0"/>
              </a:rPr>
              <a:t>Для подтверждения того, что конкретная ситуация является конфликтом интересов, необходимо одновременное наличие следующих обстоятельств</a:t>
            </a:r>
            <a:r>
              <a:rPr lang="ru-RU" dirty="0" smtClean="0">
                <a:solidFill>
                  <a:srgbClr val="000000"/>
                </a:solidFill>
                <a:latin typeface="Times New Roman" panose="02020603050405020304" pitchFamily="18" charset="0"/>
                <a:ea typeface="Times New Roman" panose="02020603050405020304" pitchFamily="18" charset="0"/>
              </a:rPr>
              <a:t>:</a:t>
            </a:r>
            <a:endParaRPr lang="ru-RU" dirty="0">
              <a:solidFill>
                <a:srgbClr val="000000"/>
              </a:solidFill>
              <a:latin typeface="Times New Roman" panose="02020603050405020304" pitchFamily="18" charset="0"/>
              <a:ea typeface="Times New Roman" panose="02020603050405020304" pitchFamily="18" charset="0"/>
            </a:endParaRPr>
          </a:p>
        </p:txBody>
      </p:sp>
      <p:pic>
        <p:nvPicPr>
          <p:cNvPr id="7" name="Рисунок 4">
            <a:extLst>
              <a:ext uri="{FF2B5EF4-FFF2-40B4-BE49-F238E27FC236}">
                <a16:creationId xmlns:a16="http://schemas.microsoft.com/office/drawing/2014/main" id="{F9A8F6CD-E60A-4566-ADCB-748EF761E0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31" y="12623"/>
            <a:ext cx="1240904" cy="116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Схема 3"/>
          <p:cNvGraphicFramePr/>
          <p:nvPr>
            <p:extLst>
              <p:ext uri="{D42A27DB-BD31-4B8C-83A1-F6EECF244321}">
                <p14:modId xmlns:p14="http://schemas.microsoft.com/office/powerpoint/2010/main" val="4021819178"/>
              </p:ext>
            </p:extLst>
          </p:nvPr>
        </p:nvGraphicFramePr>
        <p:xfrm>
          <a:off x="654344" y="3433707"/>
          <a:ext cx="8547128" cy="3235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880724" y="3746528"/>
            <a:ext cx="371811" cy="646331"/>
          </a:xfrm>
          <a:prstGeom prst="rect">
            <a:avLst/>
          </a:prstGeom>
          <a:noFill/>
        </p:spPr>
        <p:txBody>
          <a:bodyPr wrap="square" rtlCol="0">
            <a:spAutoFit/>
          </a:bodyPr>
          <a:lstStyle/>
          <a:p>
            <a:r>
              <a:rPr lang="ru-RU" sz="3600" b="1" dirty="0" smtClean="0">
                <a:solidFill>
                  <a:srgbClr val="FF0000"/>
                </a:solidFill>
              </a:rPr>
              <a:t>1</a:t>
            </a:r>
            <a:endParaRPr lang="ru-RU" sz="3600" b="1" dirty="0">
              <a:solidFill>
                <a:srgbClr val="FF0000"/>
              </a:solidFill>
            </a:endParaRPr>
          </a:p>
        </p:txBody>
      </p:sp>
      <p:sp>
        <p:nvSpPr>
          <p:cNvPr id="9" name="TextBox 8"/>
          <p:cNvSpPr txBox="1"/>
          <p:nvPr/>
        </p:nvSpPr>
        <p:spPr>
          <a:xfrm>
            <a:off x="1094882" y="4705679"/>
            <a:ext cx="371811" cy="646331"/>
          </a:xfrm>
          <a:prstGeom prst="rect">
            <a:avLst/>
          </a:prstGeom>
          <a:noFill/>
        </p:spPr>
        <p:txBody>
          <a:bodyPr wrap="square" rtlCol="0">
            <a:spAutoFit/>
          </a:bodyPr>
          <a:lstStyle/>
          <a:p>
            <a:r>
              <a:rPr lang="ru-RU" sz="3600" b="1" dirty="0" smtClean="0">
                <a:solidFill>
                  <a:srgbClr val="FF0000"/>
                </a:solidFill>
              </a:rPr>
              <a:t>2</a:t>
            </a:r>
            <a:endParaRPr lang="ru-RU" sz="3600" b="1" dirty="0">
              <a:solidFill>
                <a:srgbClr val="FF0000"/>
              </a:solidFill>
            </a:endParaRPr>
          </a:p>
        </p:txBody>
      </p:sp>
      <p:sp>
        <p:nvSpPr>
          <p:cNvPr id="10" name="TextBox 9"/>
          <p:cNvSpPr txBox="1"/>
          <p:nvPr/>
        </p:nvSpPr>
        <p:spPr>
          <a:xfrm>
            <a:off x="888176" y="5687520"/>
            <a:ext cx="371811" cy="646331"/>
          </a:xfrm>
          <a:prstGeom prst="rect">
            <a:avLst/>
          </a:prstGeom>
          <a:noFill/>
        </p:spPr>
        <p:txBody>
          <a:bodyPr wrap="square" rtlCol="0">
            <a:spAutoFit/>
          </a:bodyPr>
          <a:lstStyle/>
          <a:p>
            <a:r>
              <a:rPr lang="ru-RU" sz="3600" b="1" dirty="0" smtClean="0">
                <a:solidFill>
                  <a:srgbClr val="FF0000"/>
                </a:solidFill>
              </a:rPr>
              <a:t>3</a:t>
            </a:r>
            <a:endParaRPr lang="ru-RU" sz="3600" b="1" dirty="0">
              <a:solidFill>
                <a:srgbClr val="FF0000"/>
              </a:solidFill>
            </a:endParaRPr>
          </a:p>
        </p:txBody>
      </p:sp>
      <p:sp>
        <p:nvSpPr>
          <p:cNvPr id="11" name="TextBox 4"/>
          <p:cNvSpPr txBox="1">
            <a:spLocks noChangeArrowheads="1"/>
          </p:cNvSpPr>
          <p:nvPr/>
        </p:nvSpPr>
        <p:spPr bwMode="auto">
          <a:xfrm>
            <a:off x="1280593" y="460703"/>
            <a:ext cx="58735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ru-RU" altLang="ru-RU" sz="2800" b="1" dirty="0" smtClean="0">
                <a:ln>
                  <a:solidFill>
                    <a:schemeClr val="tx1"/>
                  </a:solidFill>
                </a:ln>
                <a:solidFill>
                  <a:srgbClr val="FF0000"/>
                </a:solidFill>
                <a:latin typeface="Arial Black" panose="020B0A04020102020204" pitchFamily="34" charset="0"/>
                <a:cs typeface="Times New Roman" panose="02020603050405020304" pitchFamily="18" charset="0"/>
              </a:rPr>
              <a:t>Конфликт интересов</a:t>
            </a:r>
            <a:endParaRPr lang="ru-RU" altLang="ru-RU" sz="2800" b="1" dirty="0">
              <a:ln>
                <a:solidFill>
                  <a:schemeClr val="tx1"/>
                </a:solidFill>
              </a:ln>
              <a:solidFill>
                <a:srgbClr val="FF0000"/>
              </a:solidFill>
              <a:latin typeface="Arial Black" panose="020B0A04020102020204" pitchFamily="34" charset="0"/>
            </a:endParaRPr>
          </a:p>
        </p:txBody>
      </p:sp>
      <p:pic>
        <p:nvPicPr>
          <p:cNvPr id="3074" name="Picture 2" descr="Picture backgroun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4122" y="139613"/>
            <a:ext cx="2441575" cy="1373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8892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Прямоугольник 5"/>
          <p:cNvSpPr>
            <a:spLocks noChangeArrowheads="1"/>
          </p:cNvSpPr>
          <p:nvPr/>
        </p:nvSpPr>
        <p:spPr bwMode="auto">
          <a:xfrm>
            <a:off x="270083" y="1007779"/>
            <a:ext cx="9360470" cy="114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sz="2000" dirty="0">
              <a:solidFill>
                <a:schemeClr val="tx1"/>
              </a:solidFill>
              <a:latin typeface="Times New Roman" panose="02020603050405020304" pitchFamily="18" charset="0"/>
              <a:cs typeface="Times New Roman" panose="02020603050405020304" pitchFamily="18" charset="0"/>
            </a:endParaRPr>
          </a:p>
          <a:p>
            <a:pPr>
              <a:buNone/>
            </a:pPr>
            <a:r>
              <a:rPr lang="ru-RU" sz="2000" dirty="0" smtClean="0">
                <a:solidFill>
                  <a:schemeClr val="bg1"/>
                </a:solidFill>
                <a:latin typeface="Times New Roman" panose="02020603050405020304" pitchFamily="18" charset="0"/>
                <a:cs typeface="Times New Roman" panose="02020603050405020304" pitchFamily="18" charset="0"/>
              </a:rPr>
              <a:t>Можно </a:t>
            </a:r>
            <a:r>
              <a:rPr lang="ru-RU" sz="2000" dirty="0">
                <a:solidFill>
                  <a:schemeClr val="bg1"/>
                </a:solidFill>
                <a:latin typeface="Times New Roman" panose="02020603050405020304" pitchFamily="18" charset="0"/>
                <a:cs typeface="Times New Roman" panose="02020603050405020304" pitchFamily="18" charset="0"/>
              </a:rPr>
              <a:t>выделить ряд ключевых областей регулирования, в которых возникновение конфликта интересов является наиболее вероятным</a:t>
            </a:r>
            <a:r>
              <a:rPr lang="ru-RU" sz="2000" dirty="0" smtClean="0">
                <a:solidFill>
                  <a:schemeClr val="bg1"/>
                </a:solidFill>
                <a:latin typeface="Times New Roman" panose="02020603050405020304" pitchFamily="18" charset="0"/>
                <a:cs typeface="Times New Roman" panose="02020603050405020304" pitchFamily="18" charset="0"/>
              </a:rPr>
              <a:t>:</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39688"/>
            <a:ext cx="144462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4"/>
          <p:cNvSpPr txBox="1">
            <a:spLocks noChangeArrowheads="1"/>
          </p:cNvSpPr>
          <p:nvPr/>
        </p:nvSpPr>
        <p:spPr bwMode="auto">
          <a:xfrm>
            <a:off x="1640632" y="122148"/>
            <a:ext cx="777686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ru-RU" altLang="ru-RU" sz="3600" b="1" dirty="0" smtClean="0">
                <a:ln>
                  <a:solidFill>
                    <a:schemeClr val="tx1"/>
                  </a:solidFill>
                </a:ln>
                <a:solidFill>
                  <a:srgbClr val="FF0000"/>
                </a:solidFill>
                <a:latin typeface="Times New Roman" panose="02020603050405020304" pitchFamily="18" charset="0"/>
                <a:cs typeface="Times New Roman" panose="02020603050405020304" pitchFamily="18" charset="0"/>
              </a:rPr>
              <a:t>    </a:t>
            </a:r>
            <a:r>
              <a:rPr lang="ru-RU" altLang="ru-RU" sz="3000" b="1" dirty="0" smtClean="0">
                <a:ln>
                  <a:solidFill>
                    <a:schemeClr val="tx1"/>
                  </a:solidFill>
                </a:ln>
                <a:solidFill>
                  <a:srgbClr val="FF0000"/>
                </a:solidFill>
                <a:latin typeface="Arial Black" panose="020B0A04020102020204" pitchFamily="34" charset="0"/>
                <a:cs typeface="Times New Roman" panose="02020603050405020304" pitchFamily="18" charset="0"/>
              </a:rPr>
              <a:t>Признаки конфликта интересов на государственной службе</a:t>
            </a:r>
            <a:endParaRPr lang="ru-RU" altLang="ru-RU" sz="3000" b="1" dirty="0">
              <a:ln>
                <a:solidFill>
                  <a:schemeClr val="tx1"/>
                </a:solidFill>
              </a:ln>
              <a:solidFill>
                <a:srgbClr val="FF0000"/>
              </a:solidFill>
              <a:latin typeface="Arial Black" panose="020B0A04020102020204" pitchFamily="34" charset="0"/>
            </a:endParaRPr>
          </a:p>
        </p:txBody>
      </p:sp>
      <p:graphicFrame>
        <p:nvGraphicFramePr>
          <p:cNvPr id="6" name="Схема 5"/>
          <p:cNvGraphicFramePr/>
          <p:nvPr>
            <p:extLst>
              <p:ext uri="{D42A27DB-BD31-4B8C-83A1-F6EECF244321}">
                <p14:modId xmlns:p14="http://schemas.microsoft.com/office/powerpoint/2010/main" val="1732873971"/>
              </p:ext>
            </p:extLst>
          </p:nvPr>
        </p:nvGraphicFramePr>
        <p:xfrm>
          <a:off x="270083" y="2370848"/>
          <a:ext cx="9001000" cy="43667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43482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39688"/>
            <a:ext cx="144462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4"/>
          <p:cNvSpPr txBox="1">
            <a:spLocks noChangeArrowheads="1"/>
          </p:cNvSpPr>
          <p:nvPr/>
        </p:nvSpPr>
        <p:spPr bwMode="auto">
          <a:xfrm>
            <a:off x="1789807" y="326270"/>
            <a:ext cx="741166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ru-RU" altLang="ru-RU" sz="4000" b="1" dirty="0" smtClean="0">
                <a:ln>
                  <a:solidFill>
                    <a:schemeClr val="tx1"/>
                  </a:solidFill>
                </a:ln>
                <a:solidFill>
                  <a:srgbClr val="FF0000"/>
                </a:solidFill>
                <a:latin typeface="Arial Black" panose="020B0A04020102020204" pitchFamily="34" charset="0"/>
                <a:cs typeface="Times New Roman" panose="02020603050405020304" pitchFamily="18" charset="0"/>
              </a:rPr>
              <a:t>Стороны конфликта интересов</a:t>
            </a:r>
            <a:endParaRPr lang="ru-RU" altLang="ru-RU" sz="4000" b="1" dirty="0">
              <a:ln>
                <a:solidFill>
                  <a:schemeClr val="tx1"/>
                </a:solidFill>
              </a:ln>
              <a:solidFill>
                <a:srgbClr val="FF0000"/>
              </a:solidFill>
              <a:latin typeface="Arial Black" panose="020B0A04020102020204" pitchFamily="34" charset="0"/>
            </a:endParaRPr>
          </a:p>
        </p:txBody>
      </p:sp>
      <p:sp>
        <p:nvSpPr>
          <p:cNvPr id="4" name="Прямоугольник 5"/>
          <p:cNvSpPr>
            <a:spLocks noChangeArrowheads="1"/>
          </p:cNvSpPr>
          <p:nvPr/>
        </p:nvSpPr>
        <p:spPr bwMode="auto">
          <a:xfrm>
            <a:off x="222816" y="987990"/>
            <a:ext cx="9266688" cy="250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ru-RU" altLang="ru-RU" sz="2000" dirty="0">
              <a:solidFill>
                <a:schemeClr val="tx1"/>
              </a:solidFill>
              <a:latin typeface="Times New Roman" panose="02020603050405020304" pitchFamily="18" charset="0"/>
              <a:cs typeface="Times New Roman" panose="02020603050405020304" pitchFamily="18" charset="0"/>
            </a:endParaRPr>
          </a:p>
          <a:p>
            <a:pPr>
              <a:spcBef>
                <a:spcPct val="0"/>
              </a:spcBef>
              <a:buClrTx/>
              <a:buSzTx/>
              <a:buFontTx/>
              <a:buNone/>
            </a:pPr>
            <a:endParaRPr lang="ru-RU" sz="2000" dirty="0" smtClean="0">
              <a:solidFill>
                <a:schemeClr val="tx1"/>
              </a:solidFill>
              <a:latin typeface="Times New Roman" panose="02020603050405020304" pitchFamily="18" charset="0"/>
              <a:cs typeface="Times New Roman" panose="02020603050405020304" pitchFamily="18" charset="0"/>
            </a:endParaRPr>
          </a:p>
          <a:p>
            <a:pPr>
              <a:buNone/>
            </a:pPr>
            <a:r>
              <a:rPr lang="ru-RU" sz="2000" dirty="0">
                <a:solidFill>
                  <a:schemeClr val="bg1"/>
                </a:solidFill>
                <a:latin typeface="Times New Roman" panose="02020603050405020304" pitchFamily="18" charset="0"/>
                <a:cs typeface="Times New Roman" panose="02020603050405020304" pitchFamily="18" charset="0"/>
              </a:rPr>
              <a:t>Под родственниками служащего понимаются: родители, супруги, дети, братья, сестры, а также братья, сестры, родители и дети супругов. </a:t>
            </a:r>
            <a:endParaRPr lang="ru-RU" sz="2000" dirty="0" smtClean="0">
              <a:solidFill>
                <a:schemeClr val="bg1"/>
              </a:solidFill>
              <a:latin typeface="Times New Roman" panose="02020603050405020304" pitchFamily="18" charset="0"/>
              <a:cs typeface="Times New Roman" panose="02020603050405020304" pitchFamily="18" charset="0"/>
            </a:endParaRPr>
          </a:p>
          <a:p>
            <a:pPr>
              <a:buNone/>
            </a:pPr>
            <a:r>
              <a:rPr lang="ru-RU" sz="2000" dirty="0" smtClean="0">
                <a:solidFill>
                  <a:schemeClr val="bg1"/>
                </a:solidFill>
                <a:latin typeface="Times New Roman" panose="02020603050405020304" pitchFamily="18" charset="0"/>
                <a:cs typeface="Times New Roman" panose="02020603050405020304" pitchFamily="18" charset="0"/>
              </a:rPr>
              <a:t>Следует </a:t>
            </a:r>
            <a:r>
              <a:rPr lang="ru-RU" sz="2000" dirty="0">
                <a:solidFill>
                  <a:schemeClr val="bg1"/>
                </a:solidFill>
                <a:latin typeface="Times New Roman" panose="02020603050405020304" pitchFamily="18" charset="0"/>
                <a:cs typeface="Times New Roman" panose="02020603050405020304" pitchFamily="18" charset="0"/>
              </a:rPr>
              <a:t>также учитывать, что личная заинтересованность служащего может возникать и в тех ситуациях, когда выгоду получают или могут получить иные лица: например, друзья служащего и его родственники. </a:t>
            </a:r>
            <a:r>
              <a:rPr lang="ru-RU" sz="2000" dirty="0">
                <a:solidFill>
                  <a:schemeClr val="bg1"/>
                </a:solidFill>
              </a:rPr>
              <a:t>      </a:t>
            </a:r>
            <a:endParaRPr lang="ru-RU" sz="2000" dirty="0" smtClean="0">
              <a:solidFill>
                <a:schemeClr val="bg1"/>
              </a:solidFill>
            </a:endParaRPr>
          </a:p>
        </p:txBody>
      </p:sp>
      <p:pic>
        <p:nvPicPr>
          <p:cNvPr id="5" name="Рисунок 4"/>
          <p:cNvPicPr>
            <a:picLocks noChangeAspect="1"/>
          </p:cNvPicPr>
          <p:nvPr/>
        </p:nvPicPr>
        <p:blipFill>
          <a:blip r:embed="rId4"/>
          <a:stretch>
            <a:fillRect/>
          </a:stretch>
        </p:blipFill>
        <p:spPr>
          <a:xfrm>
            <a:off x="5120570" y="3748620"/>
            <a:ext cx="3839804" cy="2882094"/>
          </a:xfrm>
          <a:prstGeom prst="rect">
            <a:avLst/>
          </a:prstGeom>
        </p:spPr>
      </p:pic>
      <p:pic>
        <p:nvPicPr>
          <p:cNvPr id="7" name="Рисунок 6"/>
          <p:cNvPicPr>
            <a:picLocks noChangeAspect="1"/>
          </p:cNvPicPr>
          <p:nvPr/>
        </p:nvPicPr>
        <p:blipFill>
          <a:blip r:embed="rId5"/>
          <a:stretch>
            <a:fillRect/>
          </a:stretch>
        </p:blipFill>
        <p:spPr>
          <a:xfrm>
            <a:off x="560512" y="3748620"/>
            <a:ext cx="3842792" cy="2882094"/>
          </a:xfrm>
          <a:prstGeom prst="rect">
            <a:avLst/>
          </a:prstGeom>
        </p:spPr>
      </p:pic>
    </p:spTree>
    <p:extLst>
      <p:ext uri="{BB962C8B-B14F-4D97-AF65-F5344CB8AC3E}">
        <p14:creationId xmlns:p14="http://schemas.microsoft.com/office/powerpoint/2010/main" val="30568873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3" name="Рисунок 4">
            <a:extLst>
              <a:ext uri="{FF2B5EF4-FFF2-40B4-BE49-F238E27FC236}">
                <a16:creationId xmlns:a16="http://schemas.microsoft.com/office/drawing/2014/main" id="{F9A8F6CD-E60A-4566-ADCB-748EF761E0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31" y="12623"/>
            <a:ext cx="1240904" cy="116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a:extLst>
              <a:ext uri="{FF2B5EF4-FFF2-40B4-BE49-F238E27FC236}">
                <a16:creationId xmlns:a16="http://schemas.microsoft.com/office/drawing/2014/main" id="{21617732-1987-4736-BEB6-E656E78191F2}"/>
              </a:ext>
            </a:extLst>
          </p:cNvPr>
          <p:cNvSpPr>
            <a:spLocks noChangeArrowheads="1"/>
          </p:cNvSpPr>
          <p:nvPr/>
        </p:nvSpPr>
        <p:spPr bwMode="auto">
          <a:xfrm>
            <a:off x="393692" y="1095328"/>
            <a:ext cx="441529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ru-RU" altLang="ru-RU" dirty="0">
              <a:latin typeface="Times New Roman" panose="02020603050405020304" pitchFamily="18" charset="0"/>
              <a:cs typeface="Times New Roman" panose="02020603050405020304" pitchFamily="18" charset="0"/>
            </a:endParaRPr>
          </a:p>
          <a:p>
            <a:r>
              <a:rPr lang="ru-RU" dirty="0" smtClean="0">
                <a:solidFill>
                  <a:schemeClr val="bg1"/>
                </a:solidFill>
                <a:latin typeface="Times New Roman" panose="02020603050405020304" pitchFamily="18" charset="0"/>
                <a:cs typeface="Times New Roman" panose="02020603050405020304" pitchFamily="18" charset="0"/>
              </a:rPr>
              <a:t>Государственные гражданские служащие обязаны сообщать </a:t>
            </a:r>
            <a:r>
              <a:rPr lang="ru-RU" dirty="0">
                <a:solidFill>
                  <a:schemeClr val="bg1"/>
                </a:solidFill>
                <a:latin typeface="Times New Roman" panose="02020603050405020304" pitchFamily="18" charset="0"/>
                <a:cs typeface="Times New Roman" panose="02020603050405020304" pitchFamily="18" charset="0"/>
              </a:rPr>
              <a:t>о возникновении личной заинтересованности при исполнении должностных (служебных) обязанностей, которая приводит или может привести к конфликту интересов, а также принимать меры по предотвращению или урегулированию конфликта интересов</a:t>
            </a:r>
            <a:r>
              <a:rPr lang="ru-RU" dirty="0" smtClean="0">
                <a:solidFill>
                  <a:schemeClr val="bg1"/>
                </a:solidFill>
                <a:latin typeface="Times New Roman" panose="02020603050405020304" pitchFamily="18" charset="0"/>
                <a:cs typeface="Times New Roman" panose="02020603050405020304" pitchFamily="18" charset="0"/>
              </a:rPr>
              <a:t>.</a:t>
            </a:r>
          </a:p>
          <a:p>
            <a:endParaRPr lang="en-US" dirty="0" smtClean="0">
              <a:solidFill>
                <a:schemeClr val="bg1"/>
              </a:solidFill>
              <a:latin typeface="Times New Roman" panose="02020603050405020304" pitchFamily="18" charset="0"/>
              <a:cs typeface="Times New Roman" panose="02020603050405020304" pitchFamily="18" charset="0"/>
            </a:endParaRPr>
          </a:p>
          <a:p>
            <a:endParaRPr lang="ru-RU" dirty="0">
              <a:solidFill>
                <a:schemeClr val="bg1"/>
              </a:solidFill>
              <a:latin typeface="Times New Roman" panose="02020603050405020304" pitchFamily="18" charset="0"/>
              <a:cs typeface="Times New Roman" panose="02020603050405020304" pitchFamily="18" charset="0"/>
            </a:endParaRPr>
          </a:p>
          <a:p>
            <a:r>
              <a:rPr lang="ru-RU" dirty="0">
                <a:solidFill>
                  <a:schemeClr val="bg1"/>
                </a:solidFill>
                <a:latin typeface="Times New Roman" panose="02020603050405020304" pitchFamily="18" charset="0"/>
                <a:cs typeface="Times New Roman" panose="02020603050405020304" pitchFamily="18" charset="0"/>
              </a:rPr>
              <a:t>Сообщение оформляется в письменной форме в виде уведомления о возникновении личной заинтересованности при исполнении должностных (служебных) обязанностей, которая приводит или может привести к конфликту </a:t>
            </a:r>
            <a:r>
              <a:rPr lang="ru-RU" dirty="0" smtClean="0">
                <a:solidFill>
                  <a:schemeClr val="bg1"/>
                </a:solidFill>
                <a:latin typeface="Times New Roman" panose="02020603050405020304" pitchFamily="18" charset="0"/>
                <a:cs typeface="Times New Roman" panose="02020603050405020304" pitchFamily="18" charset="0"/>
              </a:rPr>
              <a:t>интересов.</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10" name="Овал 9"/>
          <p:cNvSpPr/>
          <p:nvPr/>
        </p:nvSpPr>
        <p:spPr>
          <a:xfrm>
            <a:off x="4482137" y="5645820"/>
            <a:ext cx="1221557" cy="12121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4"/>
          <p:cNvSpPr txBox="1">
            <a:spLocks noChangeArrowheads="1"/>
          </p:cNvSpPr>
          <p:nvPr/>
        </p:nvSpPr>
        <p:spPr bwMode="auto">
          <a:xfrm>
            <a:off x="920552" y="43093"/>
            <a:ext cx="928903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ru-RU" altLang="ru-RU" sz="3000" b="1" dirty="0">
                <a:ln>
                  <a:solidFill>
                    <a:schemeClr val="tx1"/>
                  </a:solidFill>
                </a:ln>
                <a:solidFill>
                  <a:srgbClr val="FF0000"/>
                </a:solidFill>
                <a:latin typeface="Arial Black" panose="020B0A04020102020204" pitchFamily="34" charset="0"/>
                <a:cs typeface="Times New Roman" panose="02020603050405020304" pitchFamily="18" charset="0"/>
              </a:rPr>
              <a:t>Предотвращение или урегулирование конфликта </a:t>
            </a:r>
            <a:r>
              <a:rPr lang="ru-RU" altLang="ru-RU" sz="3000" b="1" dirty="0" smtClean="0">
                <a:ln>
                  <a:solidFill>
                    <a:schemeClr val="tx1"/>
                  </a:solidFill>
                </a:ln>
                <a:solidFill>
                  <a:srgbClr val="FF0000"/>
                </a:solidFill>
                <a:latin typeface="Arial Black" panose="020B0A04020102020204" pitchFamily="34" charset="0"/>
                <a:cs typeface="Times New Roman" panose="02020603050405020304" pitchFamily="18" charset="0"/>
              </a:rPr>
              <a:t>интересов</a:t>
            </a:r>
            <a:endParaRPr lang="ru-RU" altLang="ru-RU" sz="3000" b="1" dirty="0">
              <a:ln>
                <a:solidFill>
                  <a:schemeClr val="tx1"/>
                </a:solidFill>
              </a:ln>
              <a:solidFill>
                <a:srgbClr val="FF0000"/>
              </a:solidFill>
              <a:latin typeface="Arial Black" panose="020B0A04020102020204" pitchFamily="34" charset="0"/>
            </a:endParaRPr>
          </a:p>
        </p:txBody>
      </p:sp>
      <p:graphicFrame>
        <p:nvGraphicFramePr>
          <p:cNvPr id="5" name="Объект 4"/>
          <p:cNvGraphicFramePr>
            <a:graphicFrameLocks noChangeAspect="1"/>
          </p:cNvGraphicFramePr>
          <p:nvPr>
            <p:extLst>
              <p:ext uri="{D42A27DB-BD31-4B8C-83A1-F6EECF244321}">
                <p14:modId xmlns:p14="http://schemas.microsoft.com/office/powerpoint/2010/main" val="1285239869"/>
              </p:ext>
            </p:extLst>
          </p:nvPr>
        </p:nvGraphicFramePr>
        <p:xfrm>
          <a:off x="4566759" y="5799155"/>
          <a:ext cx="1073197" cy="905510"/>
        </p:xfrm>
        <a:graphic>
          <a:graphicData uri="http://schemas.openxmlformats.org/presentationml/2006/ole">
            <mc:AlternateContent xmlns:mc="http://schemas.openxmlformats.org/markup-compatibility/2006">
              <mc:Choice xmlns:v="urn:schemas-microsoft-com:vml" Requires="v">
                <p:oleObj spid="_x0000_s1183" name="Документ" showAsIcon="1" r:id="rId4" imgW="914400" imgH="771480" progId="Word.Document.12">
                  <p:embed/>
                </p:oleObj>
              </mc:Choice>
              <mc:Fallback>
                <p:oleObj name="Документ" showAsIcon="1" r:id="rId4" imgW="914400" imgH="771480" progId="Word.Document.12">
                  <p:embed/>
                  <p:pic>
                    <p:nvPicPr>
                      <p:cNvPr id="0" name=""/>
                      <p:cNvPicPr/>
                      <p:nvPr/>
                    </p:nvPicPr>
                    <p:blipFill>
                      <a:blip r:embed="rId5"/>
                      <a:stretch>
                        <a:fillRect/>
                      </a:stretch>
                    </p:blipFill>
                    <p:spPr>
                      <a:xfrm>
                        <a:off x="4566759" y="5799155"/>
                        <a:ext cx="1073197" cy="905510"/>
                      </a:xfrm>
                      <a:prstGeom prst="rect">
                        <a:avLst/>
                      </a:prstGeom>
                    </p:spPr>
                  </p:pic>
                </p:oleObj>
              </mc:Fallback>
            </mc:AlternateContent>
          </a:graphicData>
        </a:graphic>
      </p:graphicFrame>
      <p:cxnSp>
        <p:nvCxnSpPr>
          <p:cNvPr id="12" name="Прямая со стрелкой 11"/>
          <p:cNvCxnSpPr/>
          <p:nvPr/>
        </p:nvCxnSpPr>
        <p:spPr>
          <a:xfrm flipV="1">
            <a:off x="4160910" y="4653507"/>
            <a:ext cx="1715091" cy="4320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a:off x="4133378" y="5085555"/>
            <a:ext cx="1104313" cy="5602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Рисунок 7"/>
          <p:cNvPicPr>
            <a:picLocks noChangeAspect="1"/>
          </p:cNvPicPr>
          <p:nvPr/>
        </p:nvPicPr>
        <p:blipFill>
          <a:blip r:embed="rId6"/>
          <a:stretch>
            <a:fillRect/>
          </a:stretch>
        </p:blipFill>
        <p:spPr>
          <a:xfrm>
            <a:off x="5876001" y="1340768"/>
            <a:ext cx="3916139" cy="5222689"/>
          </a:xfrm>
          <a:prstGeom prst="rect">
            <a:avLst/>
          </a:prstGeom>
        </p:spPr>
      </p:pic>
      <p:graphicFrame>
        <p:nvGraphicFramePr>
          <p:cNvPr id="2" name="Объект 1"/>
          <p:cNvGraphicFramePr>
            <a:graphicFrameLocks noChangeAspect="1"/>
          </p:cNvGraphicFramePr>
          <p:nvPr>
            <p:extLst>
              <p:ext uri="{D42A27DB-BD31-4B8C-83A1-F6EECF244321}">
                <p14:modId xmlns:p14="http://schemas.microsoft.com/office/powerpoint/2010/main" val="204207076"/>
              </p:ext>
            </p:extLst>
          </p:nvPr>
        </p:nvGraphicFramePr>
        <p:xfrm>
          <a:off x="5950182" y="1479988"/>
          <a:ext cx="3693041" cy="4829332"/>
        </p:xfrm>
        <a:graphic>
          <a:graphicData uri="http://schemas.openxmlformats.org/presentationml/2006/ole">
            <mc:AlternateContent xmlns:mc="http://schemas.openxmlformats.org/markup-compatibility/2006">
              <mc:Choice xmlns:v="urn:schemas-microsoft-com:vml" Requires="v">
                <p:oleObj spid="_x0000_s1184" name="Документ" r:id="rId7" imgW="6464174" imgH="9555576" progId="Word.Document.12">
                  <p:embed/>
                </p:oleObj>
              </mc:Choice>
              <mc:Fallback>
                <p:oleObj name="Документ" r:id="rId7" imgW="6464174" imgH="9555576" progId="Word.Document.12">
                  <p:embed/>
                  <p:pic>
                    <p:nvPicPr>
                      <p:cNvPr id="0" name=""/>
                      <p:cNvPicPr/>
                      <p:nvPr/>
                    </p:nvPicPr>
                    <p:blipFill>
                      <a:blip r:embed="rId8">
                        <a:lum bright="-100000" contrast="-100000"/>
                      </a:blip>
                      <a:stretch>
                        <a:fillRect/>
                      </a:stretch>
                    </p:blipFill>
                    <p:spPr>
                      <a:xfrm>
                        <a:off x="5950182" y="1479988"/>
                        <a:ext cx="3693041" cy="4829332"/>
                      </a:xfrm>
                      <a:prstGeom prst="rect">
                        <a:avLst/>
                      </a:prstGeom>
                    </p:spPr>
                  </p:pic>
                </p:oleObj>
              </mc:Fallback>
            </mc:AlternateContent>
          </a:graphicData>
        </a:graphic>
      </p:graphicFrame>
      <p:pic>
        <p:nvPicPr>
          <p:cNvPr id="4" name="Рисунок 3"/>
          <p:cNvPicPr>
            <a:picLocks noChangeAspect="1"/>
          </p:cNvPicPr>
          <p:nvPr/>
        </p:nvPicPr>
        <p:blipFill>
          <a:blip r:embed="rId9">
            <a:extLst>
              <a:ext uri="{BEBA8EAE-BF5A-486C-A8C5-ECC9F3942E4B}">
                <a14:imgProps xmlns:a14="http://schemas.microsoft.com/office/drawing/2010/main">
                  <a14:imgLayer r:embed="rId10">
                    <a14:imgEffect>
                      <a14:saturation sat="0"/>
                    </a14:imgEffect>
                    <a14:imgEffect>
                      <a14:brightnessContrast bright="-35000" contrast="-18000"/>
                    </a14:imgEffect>
                  </a14:imgLayer>
                </a14:imgProps>
              </a:ext>
            </a:extLst>
          </a:blip>
          <a:stretch>
            <a:fillRect/>
          </a:stretch>
        </p:blipFill>
        <p:spPr>
          <a:xfrm rot="19805942">
            <a:off x="407632" y="2859966"/>
            <a:ext cx="9115425" cy="1533525"/>
          </a:xfrm>
          <a:prstGeom prst="rect">
            <a:avLst/>
          </a:prstGeom>
        </p:spPr>
      </p:pic>
    </p:spTree>
    <p:extLst>
      <p:ext uri="{BB962C8B-B14F-4D97-AF65-F5344CB8AC3E}">
        <p14:creationId xmlns:p14="http://schemas.microsoft.com/office/powerpoint/2010/main" val="5290207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каймление">
  <a:themeElements>
    <a:clrScheme name="Окаймление">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Окаймление">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Окаймление">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12055</TotalTime>
  <Words>705</Words>
  <Application>Microsoft Office PowerPoint</Application>
  <PresentationFormat>Лист A4 (210x297 мм)</PresentationFormat>
  <Paragraphs>83</Paragraphs>
  <Slides>13</Slides>
  <Notes>4</Notes>
  <HiddenSlides>0</HiddenSlides>
  <MMClips>0</MMClips>
  <ScaleCrop>false</ScaleCrop>
  <HeadingPairs>
    <vt:vector size="8" baseType="variant">
      <vt:variant>
        <vt:lpstr>Использованные шрифты</vt:lpstr>
      </vt:variant>
      <vt:variant>
        <vt:i4>9</vt:i4>
      </vt:variant>
      <vt:variant>
        <vt:lpstr>Тема</vt:lpstr>
      </vt:variant>
      <vt:variant>
        <vt:i4>1</vt:i4>
      </vt:variant>
      <vt:variant>
        <vt:lpstr>Внедренные серверы OLE</vt:lpstr>
      </vt:variant>
      <vt:variant>
        <vt:i4>1</vt:i4>
      </vt:variant>
      <vt:variant>
        <vt:lpstr>Заголовки слайдов</vt:lpstr>
      </vt:variant>
      <vt:variant>
        <vt:i4>13</vt:i4>
      </vt:variant>
    </vt:vector>
  </HeadingPairs>
  <TitlesOfParts>
    <vt:vector size="24" baseType="lpstr">
      <vt:lpstr>Arial</vt:lpstr>
      <vt:lpstr>Arial Black</vt:lpstr>
      <vt:lpstr>Calibri</vt:lpstr>
      <vt:lpstr>Corbel</vt:lpstr>
      <vt:lpstr>Segoe UI Semibold</vt:lpstr>
      <vt:lpstr>Times New Roman</vt:lpstr>
      <vt:lpstr>Trebuchet MS</vt:lpstr>
      <vt:lpstr>Wingdings</vt:lpstr>
      <vt:lpstr>Wingdings 3</vt:lpstr>
      <vt:lpstr>Окаймление</vt:lpstr>
      <vt:lpstr>Документ</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Manager>-</Manager>
  <Company>-</Company>
  <LinksUpToDate>false</LinksUpToDate>
  <SharedDoc>false</SharedDoc>
  <HyperlinkBase>-</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subject>-</dc:subject>
  <dc:creator>-</dc:creator>
  <cp:keywords>-</cp:keywords>
  <dc:description>-</dc:description>
  <cp:lastModifiedBy>Орёл Екатерина Александровна</cp:lastModifiedBy>
  <cp:revision>431</cp:revision>
  <cp:lastPrinted>2018-12-18T15:54:19Z</cp:lastPrinted>
  <dcterms:created xsi:type="dcterms:W3CDTF">2009-11-29T17:56:08Z</dcterms:created>
  <dcterms:modified xsi:type="dcterms:W3CDTF">2025-11-20T11:17:02Z</dcterms:modified>
  <cp:category>-</cp:category>
</cp:coreProperties>
</file>